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Lst>
  <p:notesMasterIdLst>
    <p:notesMasterId r:id="rId39"/>
  </p:notesMasterIdLst>
  <p:sldIdLst>
    <p:sldId id="256" r:id="rId2"/>
    <p:sldId id="260" r:id="rId3"/>
    <p:sldId id="259" r:id="rId4"/>
    <p:sldId id="258" r:id="rId5"/>
    <p:sldId id="290" r:id="rId6"/>
    <p:sldId id="269" r:id="rId7"/>
    <p:sldId id="270" r:id="rId8"/>
    <p:sldId id="261" r:id="rId9"/>
    <p:sldId id="262" r:id="rId10"/>
    <p:sldId id="264" r:id="rId11"/>
    <p:sldId id="263" r:id="rId12"/>
    <p:sldId id="300" r:id="rId13"/>
    <p:sldId id="266" r:id="rId14"/>
    <p:sldId id="265" r:id="rId15"/>
    <p:sldId id="296" r:id="rId16"/>
    <p:sldId id="297" r:id="rId17"/>
    <p:sldId id="298" r:id="rId18"/>
    <p:sldId id="272" r:id="rId19"/>
    <p:sldId id="274" r:id="rId20"/>
    <p:sldId id="278" r:id="rId21"/>
    <p:sldId id="276" r:id="rId22"/>
    <p:sldId id="279" r:id="rId23"/>
    <p:sldId id="275" r:id="rId24"/>
    <p:sldId id="273" r:id="rId25"/>
    <p:sldId id="280" r:id="rId26"/>
    <p:sldId id="281" r:id="rId27"/>
    <p:sldId id="283" r:id="rId28"/>
    <p:sldId id="282" r:id="rId29"/>
    <p:sldId id="284" r:id="rId30"/>
    <p:sldId id="285" r:id="rId31"/>
    <p:sldId id="286" r:id="rId32"/>
    <p:sldId id="287" r:id="rId33"/>
    <p:sldId id="288" r:id="rId34"/>
    <p:sldId id="301" r:id="rId35"/>
    <p:sldId id="289" r:id="rId36"/>
    <p:sldId id="293" r:id="rId37"/>
    <p:sldId id="29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5900E2-21B7-F140-97EC-EB0E55039506}" v="25" dt="2018-10-12T13:11:03.5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4092"/>
    <p:restoredTop sz="61043"/>
  </p:normalViewPr>
  <p:slideViewPr>
    <p:cSldViewPr snapToGrid="0" snapToObjects="1">
      <p:cViewPr varScale="1">
        <p:scale>
          <a:sx n="61" d="100"/>
          <a:sy n="61" d="100"/>
        </p:scale>
        <p:origin x="248" y="48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Knight" userId="03bbb8e5a6d6338b" providerId="LiveId" clId="{610F34E4-A714-2F4E-A756-7F0FC01371AA}"/>
    <pc:docChg chg="undo custSel addSld delSld modSld sldOrd">
      <pc:chgData name="Jason Knight" userId="03bbb8e5a6d6338b" providerId="LiveId" clId="{610F34E4-A714-2F4E-A756-7F0FC01371AA}" dt="2018-09-14T13:16:49.816" v="12829" actId="2696"/>
      <pc:docMkLst>
        <pc:docMk/>
      </pc:docMkLst>
      <pc:sldChg chg="modNotesTx">
        <pc:chgData name="Jason Knight" userId="03bbb8e5a6d6338b" providerId="LiveId" clId="{610F34E4-A714-2F4E-A756-7F0FC01371AA}" dt="2018-09-14T03:17:26.322" v="12244" actId="20577"/>
        <pc:sldMkLst>
          <pc:docMk/>
          <pc:sldMk cId="2170793249" sldId="256"/>
        </pc:sldMkLst>
      </pc:sldChg>
      <pc:sldChg chg="modSp modNotesTx">
        <pc:chgData name="Jason Knight" userId="03bbb8e5a6d6338b" providerId="LiveId" clId="{610F34E4-A714-2F4E-A756-7F0FC01371AA}" dt="2018-09-13T13:57:16.164" v="4448" actId="20577"/>
        <pc:sldMkLst>
          <pc:docMk/>
          <pc:sldMk cId="1027873436" sldId="258"/>
        </pc:sldMkLst>
        <pc:grpChg chg="mod">
          <ac:chgData name="Jason Knight" userId="03bbb8e5a6d6338b" providerId="LiveId" clId="{610F34E4-A714-2F4E-A756-7F0FC01371AA}" dt="2018-09-13T12:07:04.722" v="821" actId="1076"/>
          <ac:grpSpMkLst>
            <pc:docMk/>
            <pc:sldMk cId="1027873436" sldId="258"/>
            <ac:grpSpMk id="22" creationId="{3741BAB7-D2D9-8549-9A68-654BF8DE9617}"/>
          </ac:grpSpMkLst>
        </pc:grpChg>
      </pc:sldChg>
      <pc:sldChg chg="ord modNotesTx">
        <pc:chgData name="Jason Knight" userId="03bbb8e5a6d6338b" providerId="LiveId" clId="{610F34E4-A714-2F4E-A756-7F0FC01371AA}" dt="2018-09-13T13:55:35.512" v="4205" actId="20577"/>
        <pc:sldMkLst>
          <pc:docMk/>
          <pc:sldMk cId="2019443805" sldId="259"/>
        </pc:sldMkLst>
      </pc:sldChg>
      <pc:sldChg chg="addSp delSp modSp ord modNotesTx">
        <pc:chgData name="Jason Knight" userId="03bbb8e5a6d6338b" providerId="LiveId" clId="{610F34E4-A714-2F4E-A756-7F0FC01371AA}" dt="2018-09-13T12:04:12.269" v="816" actId="27636"/>
        <pc:sldMkLst>
          <pc:docMk/>
          <pc:sldMk cId="3052815614" sldId="260"/>
        </pc:sldMkLst>
        <pc:spChg chg="add del mod">
          <ac:chgData name="Jason Knight" userId="03bbb8e5a6d6338b" providerId="LiveId" clId="{610F34E4-A714-2F4E-A756-7F0FC01371AA}" dt="2018-09-13T12:01:55.949" v="743" actId="478"/>
          <ac:spMkLst>
            <pc:docMk/>
            <pc:sldMk cId="3052815614" sldId="260"/>
            <ac:spMk id="3" creationId="{6E89994E-4A43-EC46-83E4-E27DACABC0AF}"/>
          </ac:spMkLst>
        </pc:spChg>
        <pc:spChg chg="add del mod">
          <ac:chgData name="Jason Knight" userId="03bbb8e5a6d6338b" providerId="LiveId" clId="{610F34E4-A714-2F4E-A756-7F0FC01371AA}" dt="2018-09-13T12:03:28.628" v="759" actId="478"/>
          <ac:spMkLst>
            <pc:docMk/>
            <pc:sldMk cId="3052815614" sldId="260"/>
            <ac:spMk id="4" creationId="{9021A39A-6A7C-2A4D-807C-3B7C7D56B5A4}"/>
          </ac:spMkLst>
        </pc:spChg>
        <pc:spChg chg="add mod">
          <ac:chgData name="Jason Knight" userId="03bbb8e5a6d6338b" providerId="LiveId" clId="{610F34E4-A714-2F4E-A756-7F0FC01371AA}" dt="2018-09-13T12:04:12.269" v="816" actId="27636"/>
          <ac:spMkLst>
            <pc:docMk/>
            <pc:sldMk cId="3052815614" sldId="260"/>
            <ac:spMk id="22" creationId="{932DDF8B-4091-3045-B364-3E10B41DB5C6}"/>
          </ac:spMkLst>
        </pc:spChg>
      </pc:sldChg>
      <pc:sldChg chg="modNotesTx">
        <pc:chgData name="Jason Knight" userId="03bbb8e5a6d6338b" providerId="LiveId" clId="{610F34E4-A714-2F4E-A756-7F0FC01371AA}" dt="2018-09-13T23:51:40.983" v="11251" actId="20577"/>
        <pc:sldMkLst>
          <pc:docMk/>
          <pc:sldMk cId="384832008" sldId="261"/>
        </pc:sldMkLst>
      </pc:sldChg>
      <pc:sldChg chg="modNotesTx">
        <pc:chgData name="Jason Knight" userId="03bbb8e5a6d6338b" providerId="LiveId" clId="{610F34E4-A714-2F4E-A756-7F0FC01371AA}" dt="2018-09-13T12:11:51.083" v="1064" actId="20577"/>
        <pc:sldMkLst>
          <pc:docMk/>
          <pc:sldMk cId="990224289" sldId="262"/>
        </pc:sldMkLst>
      </pc:sldChg>
      <pc:sldChg chg="modNotesTx">
        <pc:chgData name="Jason Knight" userId="03bbb8e5a6d6338b" providerId="LiveId" clId="{610F34E4-A714-2F4E-A756-7F0FC01371AA}" dt="2018-09-13T19:18:20.307" v="7375" actId="20577"/>
        <pc:sldMkLst>
          <pc:docMk/>
          <pc:sldMk cId="3569654082" sldId="263"/>
        </pc:sldMkLst>
      </pc:sldChg>
      <pc:sldChg chg="modNotesTx">
        <pc:chgData name="Jason Knight" userId="03bbb8e5a6d6338b" providerId="LiveId" clId="{610F34E4-A714-2F4E-A756-7F0FC01371AA}" dt="2018-09-13T12:12:17.020" v="1106" actId="5793"/>
        <pc:sldMkLst>
          <pc:docMk/>
          <pc:sldMk cId="2083554603" sldId="264"/>
        </pc:sldMkLst>
      </pc:sldChg>
      <pc:sldChg chg="modNotesTx">
        <pc:chgData name="Jason Knight" userId="03bbb8e5a6d6338b" providerId="LiveId" clId="{610F34E4-A714-2F4E-A756-7F0FC01371AA}" dt="2018-09-13T19:32:18.027" v="8932" actId="20577"/>
        <pc:sldMkLst>
          <pc:docMk/>
          <pc:sldMk cId="113803977" sldId="265"/>
        </pc:sldMkLst>
      </pc:sldChg>
      <pc:sldChg chg="modSp ord modNotesTx">
        <pc:chgData name="Jason Knight" userId="03bbb8e5a6d6338b" providerId="LiveId" clId="{610F34E4-A714-2F4E-A756-7F0FC01371AA}" dt="2018-09-13T23:35:26.043" v="11196" actId="27636"/>
        <pc:sldMkLst>
          <pc:docMk/>
          <pc:sldMk cId="998735539" sldId="266"/>
        </pc:sldMkLst>
        <pc:spChg chg="mod">
          <ac:chgData name="Jason Knight" userId="03bbb8e5a6d6338b" providerId="LiveId" clId="{610F34E4-A714-2F4E-A756-7F0FC01371AA}" dt="2018-09-13T23:35:26.043" v="11196" actId="27636"/>
          <ac:spMkLst>
            <pc:docMk/>
            <pc:sldMk cId="998735539" sldId="266"/>
            <ac:spMk id="2" creationId="{F9FFBC5C-B9C0-9F47-99B2-5B0B7249EEAD}"/>
          </ac:spMkLst>
        </pc:spChg>
        <pc:spChg chg="mod">
          <ac:chgData name="Jason Knight" userId="03bbb8e5a6d6338b" providerId="LiveId" clId="{610F34E4-A714-2F4E-A756-7F0FC01371AA}" dt="2018-09-13T19:31:36.566" v="8931" actId="242"/>
          <ac:spMkLst>
            <pc:docMk/>
            <pc:sldMk cId="998735539" sldId="266"/>
            <ac:spMk id="4" creationId="{07CE1785-DE32-874A-AD80-B3245A3CD466}"/>
          </ac:spMkLst>
        </pc:spChg>
        <pc:picChg chg="mod">
          <ac:chgData name="Jason Knight" userId="03bbb8e5a6d6338b" providerId="LiveId" clId="{610F34E4-A714-2F4E-A756-7F0FC01371AA}" dt="2018-09-13T23:35:21.262" v="11194" actId="1036"/>
          <ac:picMkLst>
            <pc:docMk/>
            <pc:sldMk cId="998735539" sldId="266"/>
            <ac:picMk id="7" creationId="{F7C63188-9756-C641-B353-4C7230D2FB4E}"/>
          </ac:picMkLst>
        </pc:picChg>
      </pc:sldChg>
      <pc:sldChg chg="ord modNotesTx">
        <pc:chgData name="Jason Knight" userId="03bbb8e5a6d6338b" providerId="LiveId" clId="{610F34E4-A714-2F4E-A756-7F0FC01371AA}" dt="2018-09-13T19:15:51.357" v="7028" actId="20577"/>
        <pc:sldMkLst>
          <pc:docMk/>
          <pc:sldMk cId="3626991747" sldId="269"/>
        </pc:sldMkLst>
      </pc:sldChg>
      <pc:sldChg chg="ord modNotesTx">
        <pc:chgData name="Jason Knight" userId="03bbb8e5a6d6338b" providerId="LiveId" clId="{610F34E4-A714-2F4E-A756-7F0FC01371AA}" dt="2018-09-14T03:32:19.523" v="12828" actId="20577"/>
        <pc:sldMkLst>
          <pc:docMk/>
          <pc:sldMk cId="4180926417" sldId="270"/>
        </pc:sldMkLst>
      </pc:sldChg>
      <pc:sldChg chg="modNotesTx">
        <pc:chgData name="Jason Knight" userId="03bbb8e5a6d6338b" providerId="LiveId" clId="{610F34E4-A714-2F4E-A756-7F0FC01371AA}" dt="2018-09-14T03:21:00.391" v="12388" actId="20577"/>
        <pc:sldMkLst>
          <pc:docMk/>
          <pc:sldMk cId="1369586998" sldId="272"/>
        </pc:sldMkLst>
      </pc:sldChg>
      <pc:sldChg chg="ord modNotesTx">
        <pc:chgData name="Jason Knight" userId="03bbb8e5a6d6338b" providerId="LiveId" clId="{610F34E4-A714-2F4E-A756-7F0FC01371AA}" dt="2018-09-14T00:12:17.744" v="11775"/>
        <pc:sldMkLst>
          <pc:docMk/>
          <pc:sldMk cId="3334000632" sldId="273"/>
        </pc:sldMkLst>
      </pc:sldChg>
      <pc:sldChg chg="modSp modAnim modNotesTx">
        <pc:chgData name="Jason Knight" userId="03bbb8e5a6d6338b" providerId="LiveId" clId="{610F34E4-A714-2F4E-A756-7F0FC01371AA}" dt="2018-09-14T03:23:29.332" v="12603" actId="20577"/>
        <pc:sldMkLst>
          <pc:docMk/>
          <pc:sldMk cId="1325524961" sldId="274"/>
        </pc:sldMkLst>
        <pc:spChg chg="mod">
          <ac:chgData name="Jason Knight" userId="03bbb8e5a6d6338b" providerId="LiveId" clId="{610F34E4-A714-2F4E-A756-7F0FC01371AA}" dt="2018-09-13T13:15:49.370" v="3119" actId="20577"/>
          <ac:spMkLst>
            <pc:docMk/>
            <pc:sldMk cId="1325524961" sldId="274"/>
            <ac:spMk id="7" creationId="{29372249-0F41-EB45-940C-9F3CD5F64809}"/>
          </ac:spMkLst>
        </pc:spChg>
      </pc:sldChg>
      <pc:sldChg chg="modSp modNotesTx">
        <pc:chgData name="Jason Knight" userId="03bbb8e5a6d6338b" providerId="LiveId" clId="{610F34E4-A714-2F4E-A756-7F0FC01371AA}" dt="2018-09-14T03:26:31.855" v="12797" actId="20577"/>
        <pc:sldMkLst>
          <pc:docMk/>
          <pc:sldMk cId="4088013739" sldId="275"/>
        </pc:sldMkLst>
        <pc:spChg chg="mod">
          <ac:chgData name="Jason Knight" userId="03bbb8e5a6d6338b" providerId="LiveId" clId="{610F34E4-A714-2F4E-A756-7F0FC01371AA}" dt="2018-09-14T03:25:55.704" v="12737" actId="20577"/>
          <ac:spMkLst>
            <pc:docMk/>
            <pc:sldMk cId="4088013739" sldId="275"/>
            <ac:spMk id="4" creationId="{77D35722-7073-904D-82E0-151A269F2137}"/>
          </ac:spMkLst>
        </pc:spChg>
        <pc:spChg chg="mod">
          <ac:chgData name="Jason Knight" userId="03bbb8e5a6d6338b" providerId="LiveId" clId="{610F34E4-A714-2F4E-A756-7F0FC01371AA}" dt="2018-09-13T12:29:01.795" v="2187" actId="14100"/>
          <ac:spMkLst>
            <pc:docMk/>
            <pc:sldMk cId="4088013739" sldId="275"/>
            <ac:spMk id="6" creationId="{AADB277F-7C7E-FB4F-BCE4-442C1916699B}"/>
          </ac:spMkLst>
        </pc:spChg>
      </pc:sldChg>
      <pc:sldChg chg="modSp modNotesTx">
        <pc:chgData name="Jason Knight" userId="03bbb8e5a6d6338b" providerId="LiveId" clId="{610F34E4-A714-2F4E-A756-7F0FC01371AA}" dt="2018-09-14T03:24:01.051" v="12650" actId="20577"/>
        <pc:sldMkLst>
          <pc:docMk/>
          <pc:sldMk cId="2155949075" sldId="276"/>
        </pc:sldMkLst>
        <pc:spChg chg="mod">
          <ac:chgData name="Jason Knight" userId="03bbb8e5a6d6338b" providerId="LiveId" clId="{610F34E4-A714-2F4E-A756-7F0FC01371AA}" dt="2018-09-13T12:27:19.355" v="2181" actId="20577"/>
          <ac:spMkLst>
            <pc:docMk/>
            <pc:sldMk cId="2155949075" sldId="276"/>
            <ac:spMk id="5" creationId="{836763A3-4855-E34A-834C-DE9804B9EA3D}"/>
          </ac:spMkLst>
        </pc:spChg>
      </pc:sldChg>
      <pc:sldChg chg="modSp modNotesTx">
        <pc:chgData name="Jason Knight" userId="03bbb8e5a6d6338b" providerId="LiveId" clId="{610F34E4-A714-2F4E-A756-7F0FC01371AA}" dt="2018-09-14T03:23:44.561" v="12621" actId="20577"/>
        <pc:sldMkLst>
          <pc:docMk/>
          <pc:sldMk cId="4109689499" sldId="278"/>
        </pc:sldMkLst>
        <pc:spChg chg="mod">
          <ac:chgData name="Jason Knight" userId="03bbb8e5a6d6338b" providerId="LiveId" clId="{610F34E4-A714-2F4E-A756-7F0FC01371AA}" dt="2018-09-13T12:26:39.732" v="2177" actId="20577"/>
          <ac:spMkLst>
            <pc:docMk/>
            <pc:sldMk cId="4109689499" sldId="278"/>
            <ac:spMk id="5" creationId="{342DDE59-8A44-124E-BF81-F76793AD3B0D}"/>
          </ac:spMkLst>
        </pc:spChg>
      </pc:sldChg>
      <pc:sldChg chg="modSp modNotesTx">
        <pc:chgData name="Jason Knight" userId="03bbb8e5a6d6338b" providerId="LiveId" clId="{610F34E4-A714-2F4E-A756-7F0FC01371AA}" dt="2018-09-14T03:25:21.485" v="12692" actId="20577"/>
        <pc:sldMkLst>
          <pc:docMk/>
          <pc:sldMk cId="2040790594" sldId="279"/>
        </pc:sldMkLst>
        <pc:spChg chg="mod">
          <ac:chgData name="Jason Knight" userId="03bbb8e5a6d6338b" providerId="LiveId" clId="{610F34E4-A714-2F4E-A756-7F0FC01371AA}" dt="2018-09-13T12:32:02.636" v="2188"/>
          <ac:spMkLst>
            <pc:docMk/>
            <pc:sldMk cId="2040790594" sldId="279"/>
            <ac:spMk id="4" creationId="{77D35722-7073-904D-82E0-151A269F2137}"/>
          </ac:spMkLst>
        </pc:spChg>
        <pc:spChg chg="mod">
          <ac:chgData name="Jason Knight" userId="03bbb8e5a6d6338b" providerId="LiveId" clId="{610F34E4-A714-2F4E-A756-7F0FC01371AA}" dt="2018-09-13T12:28:20.180" v="2184" actId="14100"/>
          <ac:spMkLst>
            <pc:docMk/>
            <pc:sldMk cId="2040790594" sldId="279"/>
            <ac:spMk id="6" creationId="{DE791886-6A94-664C-B4A7-645433228E58}"/>
          </ac:spMkLst>
        </pc:spChg>
      </pc:sldChg>
      <pc:sldChg chg="modNotesTx">
        <pc:chgData name="Jason Knight" userId="03bbb8e5a6d6338b" providerId="LiveId" clId="{610F34E4-A714-2F4E-A756-7F0FC01371AA}" dt="2018-09-14T00:13:23.104" v="11815" actId="20577"/>
        <pc:sldMkLst>
          <pc:docMk/>
          <pc:sldMk cId="355484664" sldId="280"/>
        </pc:sldMkLst>
      </pc:sldChg>
      <pc:sldChg chg="addSp modSp">
        <pc:chgData name="Jason Knight" userId="03bbb8e5a6d6338b" providerId="LiveId" clId="{610F34E4-A714-2F4E-A756-7F0FC01371AA}" dt="2018-09-14T03:19:56.808" v="12259" actId="115"/>
        <pc:sldMkLst>
          <pc:docMk/>
          <pc:sldMk cId="3748914280" sldId="282"/>
        </pc:sldMkLst>
        <pc:spChg chg="mod">
          <ac:chgData name="Jason Knight" userId="03bbb8e5a6d6338b" providerId="LiveId" clId="{610F34E4-A714-2F4E-A756-7F0FC01371AA}" dt="2018-09-14T03:19:16.423" v="12253" actId="14100"/>
          <ac:spMkLst>
            <pc:docMk/>
            <pc:sldMk cId="3748914280" sldId="282"/>
            <ac:spMk id="9" creationId="{A51226DB-A639-5F47-8C36-5554E93CBF57}"/>
          </ac:spMkLst>
        </pc:spChg>
        <pc:spChg chg="add mod">
          <ac:chgData name="Jason Knight" userId="03bbb8e5a6d6338b" providerId="LiveId" clId="{610F34E4-A714-2F4E-A756-7F0FC01371AA}" dt="2018-09-14T03:19:56.808" v="12259" actId="115"/>
          <ac:spMkLst>
            <pc:docMk/>
            <pc:sldMk cId="3748914280" sldId="282"/>
            <ac:spMk id="37" creationId="{ED99A32F-E87F-EA42-8EC7-D3F9800E2009}"/>
          </ac:spMkLst>
        </pc:spChg>
      </pc:sldChg>
      <pc:sldChg chg="addSp delSp modSp mod setBg">
        <pc:chgData name="Jason Knight" userId="03bbb8e5a6d6338b" providerId="LiveId" clId="{610F34E4-A714-2F4E-A756-7F0FC01371AA}" dt="2018-09-12T23:10:44.559" v="12" actId="26606"/>
        <pc:sldMkLst>
          <pc:docMk/>
          <pc:sldMk cId="1905089640" sldId="284"/>
        </pc:sldMkLst>
        <pc:spChg chg="mod">
          <ac:chgData name="Jason Knight" userId="03bbb8e5a6d6338b" providerId="LiveId" clId="{610F34E4-A714-2F4E-A756-7F0FC01371AA}" dt="2018-09-12T23:10:44.559" v="12" actId="26606"/>
          <ac:spMkLst>
            <pc:docMk/>
            <pc:sldMk cId="1905089640" sldId="284"/>
            <ac:spMk id="2" creationId="{CB56E74A-4737-6544-8070-9542C5264418}"/>
          </ac:spMkLst>
        </pc:spChg>
        <pc:spChg chg="mod">
          <ac:chgData name="Jason Knight" userId="03bbb8e5a6d6338b" providerId="LiveId" clId="{610F34E4-A714-2F4E-A756-7F0FC01371AA}" dt="2018-09-12T23:10:44.559" v="12" actId="26606"/>
          <ac:spMkLst>
            <pc:docMk/>
            <pc:sldMk cId="1905089640" sldId="284"/>
            <ac:spMk id="3" creationId="{59E85685-10BC-4E48-A942-28CF45FBED7D}"/>
          </ac:spMkLst>
        </pc:spChg>
        <pc:spChg chg="del">
          <ac:chgData name="Jason Knight" userId="03bbb8e5a6d6338b" providerId="LiveId" clId="{610F34E4-A714-2F4E-A756-7F0FC01371AA}" dt="2018-09-12T23:10:11.288" v="0" actId="478"/>
          <ac:spMkLst>
            <pc:docMk/>
            <pc:sldMk cId="1905089640" sldId="284"/>
            <ac:spMk id="4" creationId="{6CF24794-E531-A044-868E-06BC80133803}"/>
          </ac:spMkLst>
        </pc:spChg>
        <pc:spChg chg="add">
          <ac:chgData name="Jason Knight" userId="03bbb8e5a6d6338b" providerId="LiveId" clId="{610F34E4-A714-2F4E-A756-7F0FC01371AA}" dt="2018-09-12T23:10:44.559" v="12" actId="26606"/>
          <ac:spMkLst>
            <pc:docMk/>
            <pc:sldMk cId="1905089640" sldId="284"/>
            <ac:spMk id="22" creationId="{5A7802B6-FF37-40CF-A7E2-6F2A0D9A91EF}"/>
          </ac:spMkLst>
        </pc:spChg>
        <pc:grpChg chg="add">
          <ac:chgData name="Jason Knight" userId="03bbb8e5a6d6338b" providerId="LiveId" clId="{610F34E4-A714-2F4E-A756-7F0FC01371AA}" dt="2018-09-12T23:10:44.559" v="12" actId="26606"/>
          <ac:grpSpMkLst>
            <pc:docMk/>
            <pc:sldMk cId="1905089640" sldId="284"/>
            <ac:grpSpMk id="10" creationId="{B4DE830A-B531-4A3B-96F6-0ECE88B08555}"/>
          </ac:grpSpMkLst>
        </pc:grpChg>
        <pc:picChg chg="add">
          <ac:chgData name="Jason Knight" userId="03bbb8e5a6d6338b" providerId="LiveId" clId="{610F34E4-A714-2F4E-A756-7F0FC01371AA}" dt="2018-09-12T23:10:44.559" v="12" actId="26606"/>
          <ac:picMkLst>
            <pc:docMk/>
            <pc:sldMk cId="1905089640" sldId="284"/>
            <ac:picMk id="7" creationId="{A4E56102-583D-4AAC-A76F-095E71C06518}"/>
          </ac:picMkLst>
        </pc:picChg>
      </pc:sldChg>
      <pc:sldChg chg="add ord">
        <pc:chgData name="Jason Knight" userId="03bbb8e5a6d6338b" providerId="LiveId" clId="{610F34E4-A714-2F4E-A756-7F0FC01371AA}" dt="2018-09-12T23:13:08.112" v="14"/>
        <pc:sldMkLst>
          <pc:docMk/>
          <pc:sldMk cId="2727481546" sldId="285"/>
        </pc:sldMkLst>
      </pc:sldChg>
      <pc:sldChg chg="addSp delSp modSp add mod setBg setClrOvrMap">
        <pc:chgData name="Jason Knight" userId="03bbb8e5a6d6338b" providerId="LiveId" clId="{610F34E4-A714-2F4E-A756-7F0FC01371AA}" dt="2018-09-12T23:16:17.304" v="96" actId="20577"/>
        <pc:sldMkLst>
          <pc:docMk/>
          <pc:sldMk cId="2314431903" sldId="286"/>
        </pc:sldMkLst>
        <pc:spChg chg="mod">
          <ac:chgData name="Jason Knight" userId="03bbb8e5a6d6338b" providerId="LiveId" clId="{610F34E4-A714-2F4E-A756-7F0FC01371AA}" dt="2018-09-12T23:16:17.304" v="96" actId="20577"/>
          <ac:spMkLst>
            <pc:docMk/>
            <pc:sldMk cId="2314431903" sldId="286"/>
            <ac:spMk id="2" creationId="{3E5F6715-C491-F04B-BA07-2F53E5670526}"/>
          </ac:spMkLst>
        </pc:spChg>
        <pc:spChg chg="del mod">
          <ac:chgData name="Jason Knight" userId="03bbb8e5a6d6338b" providerId="LiveId" clId="{610F34E4-A714-2F4E-A756-7F0FC01371AA}" dt="2018-09-12T23:15:34.921" v="58" actId="931"/>
          <ac:spMkLst>
            <pc:docMk/>
            <pc:sldMk cId="2314431903" sldId="286"/>
            <ac:spMk id="3" creationId="{EABF723B-D449-B94A-BE01-7738C2C578CB}"/>
          </ac:spMkLst>
        </pc:spChg>
        <pc:spChg chg="del">
          <ac:chgData name="Jason Knight" userId="03bbb8e5a6d6338b" providerId="LiveId" clId="{610F34E4-A714-2F4E-A756-7F0FC01371AA}" dt="2018-09-12T23:14:09.419" v="56" actId="478"/>
          <ac:spMkLst>
            <pc:docMk/>
            <pc:sldMk cId="2314431903" sldId="286"/>
            <ac:spMk id="4" creationId="{0D5F2F55-0BA3-8C4F-BCDE-5BEE64C806D1}"/>
          </ac:spMkLst>
        </pc:spChg>
        <pc:spChg chg="add">
          <ac:chgData name="Jason Knight" userId="03bbb8e5a6d6338b" providerId="LiveId" clId="{610F34E4-A714-2F4E-A756-7F0FC01371AA}" dt="2018-09-12T23:14:15.099" v="57" actId="26606"/>
          <ac:spMkLst>
            <pc:docMk/>
            <pc:sldMk cId="2314431903" sldId="286"/>
            <ac:spMk id="20" creationId="{A65AC7D1-EAA9-48F5-B509-60A7F50BF703}"/>
          </ac:spMkLst>
        </pc:spChg>
        <pc:spChg chg="add">
          <ac:chgData name="Jason Knight" userId="03bbb8e5a6d6338b" providerId="LiveId" clId="{610F34E4-A714-2F4E-A756-7F0FC01371AA}" dt="2018-09-12T23:14:15.099" v="57" actId="26606"/>
          <ac:spMkLst>
            <pc:docMk/>
            <pc:sldMk cId="2314431903" sldId="286"/>
            <ac:spMk id="22" creationId="{D6320AF9-619A-4175-865B-5663E1AEF4C5}"/>
          </ac:spMkLst>
        </pc:spChg>
        <pc:spChg chg="add">
          <ac:chgData name="Jason Knight" userId="03bbb8e5a6d6338b" providerId="LiveId" clId="{610F34E4-A714-2F4E-A756-7F0FC01371AA}" dt="2018-09-12T23:14:15.099" v="57" actId="26606"/>
          <ac:spMkLst>
            <pc:docMk/>
            <pc:sldMk cId="2314431903" sldId="286"/>
            <ac:spMk id="28" creationId="{7E018740-5C2B-4A41-AC1A-7E68D1EC1954}"/>
          </ac:spMkLst>
        </pc:spChg>
        <pc:spChg chg="add">
          <ac:chgData name="Jason Knight" userId="03bbb8e5a6d6338b" providerId="LiveId" clId="{610F34E4-A714-2F4E-A756-7F0FC01371AA}" dt="2018-09-12T23:14:15.099" v="57" actId="26606"/>
          <ac:spMkLst>
            <pc:docMk/>
            <pc:sldMk cId="2314431903" sldId="286"/>
            <ac:spMk id="30" creationId="{166F75A4-C475-4941-8EE2-B80A06A2C1BB}"/>
          </ac:spMkLst>
        </pc:spChg>
        <pc:spChg chg="add">
          <ac:chgData name="Jason Knight" userId="03bbb8e5a6d6338b" providerId="LiveId" clId="{610F34E4-A714-2F4E-A756-7F0FC01371AA}" dt="2018-09-12T23:14:15.099" v="57" actId="26606"/>
          <ac:spMkLst>
            <pc:docMk/>
            <pc:sldMk cId="2314431903" sldId="286"/>
            <ac:spMk id="32" creationId="{A032553A-72E8-4B0D-8405-FF9771C9AF05}"/>
          </ac:spMkLst>
        </pc:spChg>
        <pc:spChg chg="add">
          <ac:chgData name="Jason Knight" userId="03bbb8e5a6d6338b" providerId="LiveId" clId="{610F34E4-A714-2F4E-A756-7F0FC01371AA}" dt="2018-09-12T23:14:15.099" v="57" actId="26606"/>
          <ac:spMkLst>
            <pc:docMk/>
            <pc:sldMk cId="2314431903" sldId="286"/>
            <ac:spMk id="34" creationId="{765800AC-C3B9-498E-87BC-29FAE4C76B21}"/>
          </ac:spMkLst>
        </pc:spChg>
        <pc:spChg chg="add">
          <ac:chgData name="Jason Knight" userId="03bbb8e5a6d6338b" providerId="LiveId" clId="{610F34E4-A714-2F4E-A756-7F0FC01371AA}" dt="2018-09-12T23:14:15.099" v="57" actId="26606"/>
          <ac:spMkLst>
            <pc:docMk/>
            <pc:sldMk cId="2314431903" sldId="286"/>
            <ac:spMk id="36" creationId="{1F9D6ACB-2FF4-49F9-978A-E0D5327FC635}"/>
          </ac:spMkLst>
        </pc:spChg>
        <pc:spChg chg="add">
          <ac:chgData name="Jason Knight" userId="03bbb8e5a6d6338b" providerId="LiveId" clId="{610F34E4-A714-2F4E-A756-7F0FC01371AA}" dt="2018-09-12T23:14:15.099" v="57" actId="26606"/>
          <ac:spMkLst>
            <pc:docMk/>
            <pc:sldMk cId="2314431903" sldId="286"/>
            <ac:spMk id="38" creationId="{142BFA2A-77A0-4F60-A32A-685681C84889}"/>
          </ac:spMkLst>
        </pc:spChg>
        <pc:grpChg chg="add">
          <ac:chgData name="Jason Knight" userId="03bbb8e5a6d6338b" providerId="LiveId" clId="{610F34E4-A714-2F4E-A756-7F0FC01371AA}" dt="2018-09-12T23:14:15.099" v="57" actId="26606"/>
          <ac:grpSpMkLst>
            <pc:docMk/>
            <pc:sldMk cId="2314431903" sldId="286"/>
            <ac:grpSpMk id="8" creationId="{09EA7EA7-74F5-4EE2-8E3D-1A10308259D7}"/>
          </ac:grpSpMkLst>
        </pc:grpChg>
        <pc:picChg chg="add mod">
          <ac:chgData name="Jason Knight" userId="03bbb8e5a6d6338b" providerId="LiveId" clId="{610F34E4-A714-2F4E-A756-7F0FC01371AA}" dt="2018-09-12T23:15:54.425" v="61" actId="1076"/>
          <ac:picMkLst>
            <pc:docMk/>
            <pc:sldMk cId="2314431903" sldId="286"/>
            <ac:picMk id="6" creationId="{CEBE899B-6771-B64A-839D-4960F9F8B8B6}"/>
          </ac:picMkLst>
        </pc:picChg>
        <pc:cxnChg chg="add">
          <ac:chgData name="Jason Knight" userId="03bbb8e5a6d6338b" providerId="LiveId" clId="{610F34E4-A714-2F4E-A756-7F0FC01371AA}" dt="2018-09-12T23:14:15.099" v="57" actId="26606"/>
          <ac:cxnSpMkLst>
            <pc:docMk/>
            <pc:sldMk cId="2314431903" sldId="286"/>
            <ac:cxnSpMk id="24" creationId="{063B6EC6-D752-4EE7-908B-F8F19E8C7FEA}"/>
          </ac:cxnSpMkLst>
        </pc:cxnChg>
        <pc:cxnChg chg="add">
          <ac:chgData name="Jason Knight" userId="03bbb8e5a6d6338b" providerId="LiveId" clId="{610F34E4-A714-2F4E-A756-7F0FC01371AA}" dt="2018-09-12T23:14:15.099" v="57" actId="26606"/>
          <ac:cxnSpMkLst>
            <pc:docMk/>
            <pc:sldMk cId="2314431903" sldId="286"/>
            <ac:cxnSpMk id="26" creationId="{EFECD4E8-AD3E-4228-82A2-9461958EA94D}"/>
          </ac:cxnSpMkLst>
        </pc:cxnChg>
      </pc:sldChg>
      <pc:sldChg chg="modSp add">
        <pc:chgData name="Jason Knight" userId="03bbb8e5a6d6338b" providerId="LiveId" clId="{610F34E4-A714-2F4E-A756-7F0FC01371AA}" dt="2018-09-12T23:20:58.072" v="255" actId="20577"/>
        <pc:sldMkLst>
          <pc:docMk/>
          <pc:sldMk cId="3175349096" sldId="287"/>
        </pc:sldMkLst>
        <pc:spChg chg="mod">
          <ac:chgData name="Jason Knight" userId="03bbb8e5a6d6338b" providerId="LiveId" clId="{610F34E4-A714-2F4E-A756-7F0FC01371AA}" dt="2018-09-12T23:20:58.072" v="255" actId="20577"/>
          <ac:spMkLst>
            <pc:docMk/>
            <pc:sldMk cId="3175349096" sldId="287"/>
            <ac:spMk id="2" creationId="{3E5F6715-C491-F04B-BA07-2F53E5670526}"/>
          </ac:spMkLst>
        </pc:spChg>
      </pc:sldChg>
      <pc:sldChg chg="addSp delSp modSp add">
        <pc:chgData name="Jason Knight" userId="03bbb8e5a6d6338b" providerId="LiveId" clId="{610F34E4-A714-2F4E-A756-7F0FC01371AA}" dt="2018-09-12T23:31:29.293" v="314" actId="1076"/>
        <pc:sldMkLst>
          <pc:docMk/>
          <pc:sldMk cId="376484885" sldId="288"/>
        </pc:sldMkLst>
        <pc:spChg chg="mod">
          <ac:chgData name="Jason Knight" userId="03bbb8e5a6d6338b" providerId="LiveId" clId="{610F34E4-A714-2F4E-A756-7F0FC01371AA}" dt="2018-09-12T23:30:25.712" v="309" actId="20577"/>
          <ac:spMkLst>
            <pc:docMk/>
            <pc:sldMk cId="376484885" sldId="288"/>
            <ac:spMk id="2" creationId="{3E5F6715-C491-F04B-BA07-2F53E5670526}"/>
          </ac:spMkLst>
        </pc:spChg>
        <pc:spChg chg="add mod">
          <ac:chgData name="Jason Knight" userId="03bbb8e5a6d6338b" providerId="LiveId" clId="{610F34E4-A714-2F4E-A756-7F0FC01371AA}" dt="2018-09-12T23:31:16.688" v="310" actId="478"/>
          <ac:spMkLst>
            <pc:docMk/>
            <pc:sldMk cId="376484885" sldId="288"/>
            <ac:spMk id="4" creationId="{0FA4554A-15AE-6E47-B097-D5952A74CC31}"/>
          </ac:spMkLst>
        </pc:spChg>
        <pc:picChg chg="add mod">
          <ac:chgData name="Jason Knight" userId="03bbb8e5a6d6338b" providerId="LiveId" clId="{610F34E4-A714-2F4E-A756-7F0FC01371AA}" dt="2018-09-12T23:31:29.293" v="314" actId="1076"/>
          <ac:picMkLst>
            <pc:docMk/>
            <pc:sldMk cId="376484885" sldId="288"/>
            <ac:picMk id="5" creationId="{8B6C358A-CAF4-8B40-92ED-D3CF4098D874}"/>
          </ac:picMkLst>
        </pc:picChg>
        <pc:picChg chg="del">
          <ac:chgData name="Jason Knight" userId="03bbb8e5a6d6338b" providerId="LiveId" clId="{610F34E4-A714-2F4E-A756-7F0FC01371AA}" dt="2018-09-12T23:31:16.688" v="310" actId="478"/>
          <ac:picMkLst>
            <pc:docMk/>
            <pc:sldMk cId="376484885" sldId="288"/>
            <ac:picMk id="6" creationId="{CEBE899B-6771-B64A-839D-4960F9F8B8B6}"/>
          </ac:picMkLst>
        </pc:picChg>
      </pc:sldChg>
      <pc:sldChg chg="addSp delSp modSp add mod setBg">
        <pc:chgData name="Jason Knight" userId="03bbb8e5a6d6338b" providerId="LiveId" clId="{610F34E4-A714-2F4E-A756-7F0FC01371AA}" dt="2018-09-12T23:39:11.532" v="471" actId="255"/>
        <pc:sldMkLst>
          <pc:docMk/>
          <pc:sldMk cId="3480543110" sldId="289"/>
        </pc:sldMkLst>
        <pc:spChg chg="del">
          <ac:chgData name="Jason Knight" userId="03bbb8e5a6d6338b" providerId="LiveId" clId="{610F34E4-A714-2F4E-A756-7F0FC01371AA}" dt="2018-09-12T23:35:53.768" v="317" actId="26606"/>
          <ac:spMkLst>
            <pc:docMk/>
            <pc:sldMk cId="3480543110" sldId="289"/>
            <ac:spMk id="2" creationId="{9A7097D5-56BB-0047-B055-25C2EDD940A9}"/>
          </ac:spMkLst>
        </pc:spChg>
        <pc:spChg chg="del">
          <ac:chgData name="Jason Knight" userId="03bbb8e5a6d6338b" providerId="LiveId" clId="{610F34E4-A714-2F4E-A756-7F0FC01371AA}" dt="2018-09-12T23:35:49.440" v="316" actId="931"/>
          <ac:spMkLst>
            <pc:docMk/>
            <pc:sldMk cId="3480543110" sldId="289"/>
            <ac:spMk id="3" creationId="{EB60CA6F-AB54-DE41-B968-0A96F44655CD}"/>
          </ac:spMkLst>
        </pc:spChg>
        <pc:spChg chg="del">
          <ac:chgData name="Jason Knight" userId="03bbb8e5a6d6338b" providerId="LiveId" clId="{610F34E4-A714-2F4E-A756-7F0FC01371AA}" dt="2018-09-12T23:35:53.768" v="317" actId="26606"/>
          <ac:spMkLst>
            <pc:docMk/>
            <pc:sldMk cId="3480543110" sldId="289"/>
            <ac:spMk id="4" creationId="{D549065A-6528-B94C-A7AA-34ED350D94DA}"/>
          </ac:spMkLst>
        </pc:spChg>
        <pc:spChg chg="add mod">
          <ac:chgData name="Jason Knight" userId="03bbb8e5a6d6338b" providerId="LiveId" clId="{610F34E4-A714-2F4E-A756-7F0FC01371AA}" dt="2018-09-12T23:39:11.532" v="471" actId="255"/>
          <ac:spMkLst>
            <pc:docMk/>
            <pc:sldMk cId="3480543110" sldId="289"/>
            <ac:spMk id="7" creationId="{BB28ADCE-59F8-7341-8F95-D50E464F2BB0}"/>
          </ac:spMkLst>
        </pc:spChg>
        <pc:spChg chg="add">
          <ac:chgData name="Jason Knight" userId="03bbb8e5a6d6338b" providerId="LiveId" clId="{610F34E4-A714-2F4E-A756-7F0FC01371AA}" dt="2018-09-12T23:35:53.768" v="317" actId="26606"/>
          <ac:spMkLst>
            <pc:docMk/>
            <pc:sldMk cId="3480543110" sldId="289"/>
            <ac:spMk id="23" creationId="{21029ED5-F105-4DD2-99C8-1E4422817978}"/>
          </ac:spMkLst>
        </pc:spChg>
        <pc:spChg chg="add">
          <ac:chgData name="Jason Knight" userId="03bbb8e5a6d6338b" providerId="LiveId" clId="{610F34E4-A714-2F4E-A756-7F0FC01371AA}" dt="2018-09-12T23:35:53.768" v="317" actId="26606"/>
          <ac:spMkLst>
            <pc:docMk/>
            <pc:sldMk cId="3480543110" sldId="289"/>
            <ac:spMk id="36" creationId="{5C9652B3-A450-4ED6-8FBF-F536BA60B4D8}"/>
          </ac:spMkLst>
        </pc:spChg>
        <pc:grpChg chg="add">
          <ac:chgData name="Jason Knight" userId="03bbb8e5a6d6338b" providerId="LiveId" clId="{610F34E4-A714-2F4E-A756-7F0FC01371AA}" dt="2018-09-12T23:35:53.768" v="317" actId="26606"/>
          <ac:grpSpMkLst>
            <pc:docMk/>
            <pc:sldMk cId="3480543110" sldId="289"/>
            <ac:grpSpMk id="11" creationId="{DDE8DE2B-61C1-46D5-BEB8-521321C182C4}"/>
          </ac:grpSpMkLst>
        </pc:grpChg>
        <pc:grpChg chg="add">
          <ac:chgData name="Jason Knight" userId="03bbb8e5a6d6338b" providerId="LiveId" clId="{610F34E4-A714-2F4E-A756-7F0FC01371AA}" dt="2018-09-12T23:35:53.768" v="317" actId="26606"/>
          <ac:grpSpMkLst>
            <pc:docMk/>
            <pc:sldMk cId="3480543110" sldId="289"/>
            <ac:grpSpMk id="25" creationId="{2D621E68-BF28-4A1C-B1A2-4E55E139E79A}"/>
          </ac:grpSpMkLst>
        </pc:grpChg>
        <pc:picChg chg="add mod">
          <ac:chgData name="Jason Knight" userId="03bbb8e5a6d6338b" providerId="LiveId" clId="{610F34E4-A714-2F4E-A756-7F0FC01371AA}" dt="2018-09-12T23:38:51.112" v="469" actId="14100"/>
          <ac:picMkLst>
            <pc:docMk/>
            <pc:sldMk cId="3480543110" sldId="289"/>
            <ac:picMk id="6" creationId="{18BEB50D-D3BE-FA45-BF10-522319576DEC}"/>
          </ac:picMkLst>
        </pc:picChg>
      </pc:sldChg>
      <pc:sldChg chg="addSp delSp modSp add mod ord setBg setClrOvrMap modNotesTx">
        <pc:chgData name="Jason Knight" userId="03bbb8e5a6d6338b" providerId="LiveId" clId="{610F34E4-A714-2F4E-A756-7F0FC01371AA}" dt="2018-09-14T03:15:52.284" v="12242" actId="20577"/>
        <pc:sldMkLst>
          <pc:docMk/>
          <pc:sldMk cId="628385715" sldId="290"/>
        </pc:sldMkLst>
        <pc:spChg chg="add del mod">
          <ac:chgData name="Jason Knight" userId="03bbb8e5a6d6338b" providerId="LiveId" clId="{610F34E4-A714-2F4E-A756-7F0FC01371AA}" dt="2018-09-13T00:02:35.058" v="608" actId="1076"/>
          <ac:spMkLst>
            <pc:docMk/>
            <pc:sldMk cId="628385715" sldId="290"/>
            <ac:spMk id="2" creationId="{DFAF446B-5857-544D-976F-A4249556B5E6}"/>
          </ac:spMkLst>
        </pc:spChg>
        <pc:spChg chg="add del mod replId">
          <ac:chgData name="Jason Knight" userId="03bbb8e5a6d6338b" providerId="LiveId" clId="{610F34E4-A714-2F4E-A756-7F0FC01371AA}" dt="2018-09-13T00:00:13.590" v="593" actId="478"/>
          <ac:spMkLst>
            <pc:docMk/>
            <pc:sldMk cId="628385715" sldId="290"/>
            <ac:spMk id="3" creationId="{817D1321-FB65-5D4F-88C4-4C817A41A00B}"/>
          </ac:spMkLst>
        </pc:spChg>
        <pc:spChg chg="del mod">
          <ac:chgData name="Jason Knight" userId="03bbb8e5a6d6338b" providerId="LiveId" clId="{610F34E4-A714-2F4E-A756-7F0FC01371AA}" dt="2018-09-12T23:56:08.575" v="482" actId="478"/>
          <ac:spMkLst>
            <pc:docMk/>
            <pc:sldMk cId="628385715" sldId="290"/>
            <ac:spMk id="4" creationId="{C7AA3663-2710-FE49-AD81-96CF1F0B286D}"/>
          </ac:spMkLst>
        </pc:spChg>
        <pc:spChg chg="add del mod">
          <ac:chgData name="Jason Knight" userId="03bbb8e5a6d6338b" providerId="LiveId" clId="{610F34E4-A714-2F4E-A756-7F0FC01371AA}" dt="2018-09-13T00:00:14.380" v="595"/>
          <ac:spMkLst>
            <pc:docMk/>
            <pc:sldMk cId="628385715" sldId="290"/>
            <ac:spMk id="6" creationId="{0F95D227-1DF4-C047-8C7F-A0A12E030529}"/>
          </ac:spMkLst>
        </pc:spChg>
        <pc:spChg chg="add del mod">
          <ac:chgData name="Jason Knight" userId="03bbb8e5a6d6338b" providerId="LiveId" clId="{610F34E4-A714-2F4E-A756-7F0FC01371AA}" dt="2018-09-12T23:57:04.653" v="528" actId="478"/>
          <ac:spMkLst>
            <pc:docMk/>
            <pc:sldMk cId="628385715" sldId="290"/>
            <ac:spMk id="6" creationId="{43ECB606-F1C0-464B-AC3F-DCF39ECD7FBB}"/>
          </ac:spMkLst>
        </pc:spChg>
        <pc:spChg chg="add del">
          <ac:chgData name="Jason Knight" userId="03bbb8e5a6d6338b" providerId="LiveId" clId="{610F34E4-A714-2F4E-A756-7F0FC01371AA}" dt="2018-09-12T23:58:26.989" v="544" actId="26606"/>
          <ac:spMkLst>
            <pc:docMk/>
            <pc:sldMk cId="628385715" sldId="290"/>
            <ac:spMk id="20" creationId="{A65AC7D1-EAA9-48F5-B509-60A7F50BF703}"/>
          </ac:spMkLst>
        </pc:spChg>
        <pc:spChg chg="add del">
          <ac:chgData name="Jason Knight" userId="03bbb8e5a6d6338b" providerId="LiveId" clId="{610F34E4-A714-2F4E-A756-7F0FC01371AA}" dt="2018-09-12T23:58:20.634" v="542" actId="26606"/>
          <ac:spMkLst>
            <pc:docMk/>
            <pc:sldMk cId="628385715" sldId="290"/>
            <ac:spMk id="22" creationId="{655AE6B0-AC9E-4167-806F-E9DB135FC46B}"/>
          </ac:spMkLst>
        </pc:spChg>
        <pc:spChg chg="add del mod">
          <ac:chgData name="Jason Knight" userId="03bbb8e5a6d6338b" providerId="LiveId" clId="{610F34E4-A714-2F4E-A756-7F0FC01371AA}" dt="2018-09-13T00:00:17.027" v="596" actId="478"/>
          <ac:spMkLst>
            <pc:docMk/>
            <pc:sldMk cId="628385715" sldId="290"/>
            <ac:spMk id="23" creationId="{24868553-EF26-F647-8CC3-D994944BCCA0}"/>
          </ac:spMkLst>
        </pc:spChg>
        <pc:spChg chg="add del">
          <ac:chgData name="Jason Knight" userId="03bbb8e5a6d6338b" providerId="LiveId" clId="{610F34E4-A714-2F4E-A756-7F0FC01371AA}" dt="2018-09-12T23:58:26.989" v="544" actId="26606"/>
          <ac:spMkLst>
            <pc:docMk/>
            <pc:sldMk cId="628385715" sldId="290"/>
            <ac:spMk id="28" creationId="{7E018740-5C2B-4A41-AC1A-7E68D1EC1954}"/>
          </ac:spMkLst>
        </pc:spChg>
        <pc:spChg chg="add del">
          <ac:chgData name="Jason Knight" userId="03bbb8e5a6d6338b" providerId="LiveId" clId="{610F34E4-A714-2F4E-A756-7F0FC01371AA}" dt="2018-09-12T23:58:26.989" v="544" actId="26606"/>
          <ac:spMkLst>
            <pc:docMk/>
            <pc:sldMk cId="628385715" sldId="290"/>
            <ac:spMk id="30" creationId="{166F75A4-C475-4941-8EE2-B80A06A2C1BB}"/>
          </ac:spMkLst>
        </pc:spChg>
        <pc:spChg chg="add del">
          <ac:chgData name="Jason Knight" userId="03bbb8e5a6d6338b" providerId="LiveId" clId="{610F34E4-A714-2F4E-A756-7F0FC01371AA}" dt="2018-09-12T23:58:26.989" v="544" actId="26606"/>
          <ac:spMkLst>
            <pc:docMk/>
            <pc:sldMk cId="628385715" sldId="290"/>
            <ac:spMk id="32" creationId="{A032553A-72E8-4B0D-8405-FF9771C9AF05}"/>
          </ac:spMkLst>
        </pc:spChg>
        <pc:spChg chg="add del">
          <ac:chgData name="Jason Knight" userId="03bbb8e5a6d6338b" providerId="LiveId" clId="{610F34E4-A714-2F4E-A756-7F0FC01371AA}" dt="2018-09-12T23:58:26.989" v="544" actId="26606"/>
          <ac:spMkLst>
            <pc:docMk/>
            <pc:sldMk cId="628385715" sldId="290"/>
            <ac:spMk id="34" creationId="{765800AC-C3B9-498E-87BC-29FAE4C76B21}"/>
          </ac:spMkLst>
        </pc:spChg>
        <pc:spChg chg="add del">
          <ac:chgData name="Jason Knight" userId="03bbb8e5a6d6338b" providerId="LiveId" clId="{610F34E4-A714-2F4E-A756-7F0FC01371AA}" dt="2018-09-12T23:58:20.634" v="542" actId="26606"/>
          <ac:spMkLst>
            <pc:docMk/>
            <pc:sldMk cId="628385715" sldId="290"/>
            <ac:spMk id="35" creationId="{87BD1F4E-A66D-4C06-86DA-8D56CA7A3B41}"/>
          </ac:spMkLst>
        </pc:spChg>
        <pc:spChg chg="add del">
          <ac:chgData name="Jason Knight" userId="03bbb8e5a6d6338b" providerId="LiveId" clId="{610F34E4-A714-2F4E-A756-7F0FC01371AA}" dt="2018-09-12T23:58:26.989" v="544" actId="26606"/>
          <ac:spMkLst>
            <pc:docMk/>
            <pc:sldMk cId="628385715" sldId="290"/>
            <ac:spMk id="36" creationId="{1F9D6ACB-2FF4-49F9-978A-E0D5327FC635}"/>
          </ac:spMkLst>
        </pc:spChg>
        <pc:spChg chg="add del">
          <ac:chgData name="Jason Knight" userId="03bbb8e5a6d6338b" providerId="LiveId" clId="{610F34E4-A714-2F4E-A756-7F0FC01371AA}" dt="2018-09-12T23:58:26.989" v="544" actId="26606"/>
          <ac:spMkLst>
            <pc:docMk/>
            <pc:sldMk cId="628385715" sldId="290"/>
            <ac:spMk id="38" creationId="{142BFA2A-77A0-4F60-A32A-685681C84889}"/>
          </ac:spMkLst>
        </pc:spChg>
        <pc:spChg chg="add del">
          <ac:chgData name="Jason Knight" userId="03bbb8e5a6d6338b" providerId="LiveId" clId="{610F34E4-A714-2F4E-A756-7F0FC01371AA}" dt="2018-09-12T23:58:26.989" v="544" actId="26606"/>
          <ac:spMkLst>
            <pc:docMk/>
            <pc:sldMk cId="628385715" sldId="290"/>
            <ac:spMk id="39" creationId="{D6320AF9-619A-4175-865B-5663E1AEF4C5}"/>
          </ac:spMkLst>
        </pc:spChg>
        <pc:spChg chg="add del">
          <ac:chgData name="Jason Knight" userId="03bbb8e5a6d6338b" providerId="LiveId" clId="{610F34E4-A714-2F4E-A756-7F0FC01371AA}" dt="2018-09-12T23:58:28.849" v="546" actId="26606"/>
          <ac:spMkLst>
            <pc:docMk/>
            <pc:sldMk cId="628385715" sldId="290"/>
            <ac:spMk id="44" creationId="{9F4444CE-BC8D-4D61-B303-4C05614E62AB}"/>
          </ac:spMkLst>
        </pc:spChg>
        <pc:spChg chg="add del">
          <ac:chgData name="Jason Knight" userId="03bbb8e5a6d6338b" providerId="LiveId" clId="{610F34E4-A714-2F4E-A756-7F0FC01371AA}" dt="2018-09-12T23:58:28.849" v="546" actId="26606"/>
          <ac:spMkLst>
            <pc:docMk/>
            <pc:sldMk cId="628385715" sldId="290"/>
            <ac:spMk id="45" creationId="{73772B81-181F-48B7-8826-4D9686D15DF5}"/>
          </ac:spMkLst>
        </pc:spChg>
        <pc:spChg chg="add del">
          <ac:chgData name="Jason Knight" userId="03bbb8e5a6d6338b" providerId="LiveId" clId="{610F34E4-A714-2F4E-A756-7F0FC01371AA}" dt="2018-09-12T23:58:28.849" v="546" actId="26606"/>
          <ac:spMkLst>
            <pc:docMk/>
            <pc:sldMk cId="628385715" sldId="290"/>
            <ac:spMk id="46" creationId="{B2205F6E-03C6-4E92-877C-E2482F6599AA}"/>
          </ac:spMkLst>
        </pc:spChg>
        <pc:spChg chg="add del">
          <ac:chgData name="Jason Knight" userId="03bbb8e5a6d6338b" providerId="LiveId" clId="{610F34E4-A714-2F4E-A756-7F0FC01371AA}" dt="2018-09-12T23:58:32.413" v="548" actId="26606"/>
          <ac:spMkLst>
            <pc:docMk/>
            <pc:sldMk cId="628385715" sldId="290"/>
            <ac:spMk id="51" creationId="{9F4444CE-BC8D-4D61-B303-4C05614E62AB}"/>
          </ac:spMkLst>
        </pc:spChg>
        <pc:spChg chg="add del">
          <ac:chgData name="Jason Knight" userId="03bbb8e5a6d6338b" providerId="LiveId" clId="{610F34E4-A714-2F4E-A756-7F0FC01371AA}" dt="2018-09-12T23:58:32.413" v="548" actId="26606"/>
          <ac:spMkLst>
            <pc:docMk/>
            <pc:sldMk cId="628385715" sldId="290"/>
            <ac:spMk id="52" creationId="{73772B81-181F-48B7-8826-4D9686D15DF5}"/>
          </ac:spMkLst>
        </pc:spChg>
        <pc:spChg chg="add del">
          <ac:chgData name="Jason Knight" userId="03bbb8e5a6d6338b" providerId="LiveId" clId="{610F34E4-A714-2F4E-A756-7F0FC01371AA}" dt="2018-09-12T23:58:32.413" v="548" actId="26606"/>
          <ac:spMkLst>
            <pc:docMk/>
            <pc:sldMk cId="628385715" sldId="290"/>
            <ac:spMk id="53" creationId="{B2205F6E-03C6-4E92-877C-E2482F6599AA}"/>
          </ac:spMkLst>
        </pc:spChg>
        <pc:spChg chg="add del">
          <ac:chgData name="Jason Knight" userId="03bbb8e5a6d6338b" providerId="LiveId" clId="{610F34E4-A714-2F4E-A756-7F0FC01371AA}" dt="2018-09-13T00:02:22.066" v="607" actId="26606"/>
          <ac:spMkLst>
            <pc:docMk/>
            <pc:sldMk cId="628385715" sldId="290"/>
            <ac:spMk id="58" creationId="{A65AC7D1-EAA9-48F5-B509-60A7F50BF703}"/>
          </ac:spMkLst>
        </pc:spChg>
        <pc:spChg chg="add del">
          <ac:chgData name="Jason Knight" userId="03bbb8e5a6d6338b" providerId="LiveId" clId="{610F34E4-A714-2F4E-A756-7F0FC01371AA}" dt="2018-09-13T00:02:22.066" v="607" actId="26606"/>
          <ac:spMkLst>
            <pc:docMk/>
            <pc:sldMk cId="628385715" sldId="290"/>
            <ac:spMk id="59" creationId="{D6320AF9-619A-4175-865B-5663E1AEF4C5}"/>
          </ac:spMkLst>
        </pc:spChg>
        <pc:spChg chg="add del">
          <ac:chgData name="Jason Knight" userId="03bbb8e5a6d6338b" providerId="LiveId" clId="{610F34E4-A714-2F4E-A756-7F0FC01371AA}" dt="2018-09-13T00:02:22.066" v="607" actId="26606"/>
          <ac:spMkLst>
            <pc:docMk/>
            <pc:sldMk cId="628385715" sldId="290"/>
            <ac:spMk id="62" creationId="{7E018740-5C2B-4A41-AC1A-7E68D1EC1954}"/>
          </ac:spMkLst>
        </pc:spChg>
        <pc:spChg chg="add del">
          <ac:chgData name="Jason Knight" userId="03bbb8e5a6d6338b" providerId="LiveId" clId="{610F34E4-A714-2F4E-A756-7F0FC01371AA}" dt="2018-09-13T00:02:22.066" v="607" actId="26606"/>
          <ac:spMkLst>
            <pc:docMk/>
            <pc:sldMk cId="628385715" sldId="290"/>
            <ac:spMk id="63" creationId="{166F75A4-C475-4941-8EE2-B80A06A2C1BB}"/>
          </ac:spMkLst>
        </pc:spChg>
        <pc:spChg chg="add del">
          <ac:chgData name="Jason Knight" userId="03bbb8e5a6d6338b" providerId="LiveId" clId="{610F34E4-A714-2F4E-A756-7F0FC01371AA}" dt="2018-09-13T00:02:22.066" v="607" actId="26606"/>
          <ac:spMkLst>
            <pc:docMk/>
            <pc:sldMk cId="628385715" sldId="290"/>
            <ac:spMk id="64" creationId="{A032553A-72E8-4B0D-8405-FF9771C9AF05}"/>
          </ac:spMkLst>
        </pc:spChg>
        <pc:spChg chg="add del">
          <ac:chgData name="Jason Knight" userId="03bbb8e5a6d6338b" providerId="LiveId" clId="{610F34E4-A714-2F4E-A756-7F0FC01371AA}" dt="2018-09-13T00:02:22.066" v="607" actId="26606"/>
          <ac:spMkLst>
            <pc:docMk/>
            <pc:sldMk cId="628385715" sldId="290"/>
            <ac:spMk id="65" creationId="{765800AC-C3B9-498E-87BC-29FAE4C76B21}"/>
          </ac:spMkLst>
        </pc:spChg>
        <pc:spChg chg="add del">
          <ac:chgData name="Jason Knight" userId="03bbb8e5a6d6338b" providerId="LiveId" clId="{610F34E4-A714-2F4E-A756-7F0FC01371AA}" dt="2018-09-13T00:02:22.066" v="607" actId="26606"/>
          <ac:spMkLst>
            <pc:docMk/>
            <pc:sldMk cId="628385715" sldId="290"/>
            <ac:spMk id="66" creationId="{1F9D6ACB-2FF4-49F9-978A-E0D5327FC635}"/>
          </ac:spMkLst>
        </pc:spChg>
        <pc:spChg chg="add del">
          <ac:chgData name="Jason Knight" userId="03bbb8e5a6d6338b" providerId="LiveId" clId="{610F34E4-A714-2F4E-A756-7F0FC01371AA}" dt="2018-09-13T00:02:22.066" v="607" actId="26606"/>
          <ac:spMkLst>
            <pc:docMk/>
            <pc:sldMk cId="628385715" sldId="290"/>
            <ac:spMk id="67" creationId="{142BFA2A-77A0-4F60-A32A-685681C84889}"/>
          </ac:spMkLst>
        </pc:spChg>
        <pc:spChg chg="add">
          <ac:chgData name="Jason Knight" userId="03bbb8e5a6d6338b" providerId="LiveId" clId="{610F34E4-A714-2F4E-A756-7F0FC01371AA}" dt="2018-09-13T00:02:22.066" v="607" actId="26606"/>
          <ac:spMkLst>
            <pc:docMk/>
            <pc:sldMk cId="628385715" sldId="290"/>
            <ac:spMk id="84" creationId="{655AE6B0-AC9E-4167-806F-E9DB135FC46B}"/>
          </ac:spMkLst>
        </pc:spChg>
        <pc:spChg chg="add">
          <ac:chgData name="Jason Knight" userId="03bbb8e5a6d6338b" providerId="LiveId" clId="{610F34E4-A714-2F4E-A756-7F0FC01371AA}" dt="2018-09-13T00:02:22.066" v="607" actId="26606"/>
          <ac:spMkLst>
            <pc:docMk/>
            <pc:sldMk cId="628385715" sldId="290"/>
            <ac:spMk id="97" creationId="{87BD1F4E-A66D-4C06-86DA-8D56CA7A3B41}"/>
          </ac:spMkLst>
        </pc:spChg>
        <pc:grpChg chg="add del">
          <ac:chgData name="Jason Knight" userId="03bbb8e5a6d6338b" providerId="LiveId" clId="{610F34E4-A714-2F4E-A756-7F0FC01371AA}" dt="2018-09-12T23:58:26.989" v="544" actId="26606"/>
          <ac:grpSpMkLst>
            <pc:docMk/>
            <pc:sldMk cId="628385715" sldId="290"/>
            <ac:grpSpMk id="8" creationId="{09EA7EA7-74F5-4EE2-8E3D-1A10308259D7}"/>
          </ac:grpSpMkLst>
        </pc:grpChg>
        <pc:grpChg chg="add del">
          <ac:chgData name="Jason Knight" userId="03bbb8e5a6d6338b" providerId="LiveId" clId="{610F34E4-A714-2F4E-A756-7F0FC01371AA}" dt="2018-09-12T23:58:20.634" v="542" actId="26606"/>
          <ac:grpSpMkLst>
            <pc:docMk/>
            <pc:sldMk cId="628385715" sldId="290"/>
            <ac:grpSpMk id="10" creationId="{D920209C-E85B-4D6F-A56F-724F5ADA811C}"/>
          </ac:grpSpMkLst>
        </pc:grpChg>
        <pc:grpChg chg="add del">
          <ac:chgData name="Jason Knight" userId="03bbb8e5a6d6338b" providerId="LiveId" clId="{610F34E4-A714-2F4E-A756-7F0FC01371AA}" dt="2018-09-12T23:58:20.634" v="542" actId="26606"/>
          <ac:grpSpMkLst>
            <pc:docMk/>
            <pc:sldMk cId="628385715" sldId="290"/>
            <ac:grpSpMk id="24" creationId="{3523416A-383B-4FDC-B4C9-D8EDDFE9C043}"/>
          </ac:grpSpMkLst>
        </pc:grpChg>
        <pc:grpChg chg="add del">
          <ac:chgData name="Jason Knight" userId="03bbb8e5a6d6338b" providerId="LiveId" clId="{610F34E4-A714-2F4E-A756-7F0FC01371AA}" dt="2018-09-12T23:58:28.849" v="546" actId="26606"/>
          <ac:grpSpMkLst>
            <pc:docMk/>
            <pc:sldMk cId="628385715" sldId="290"/>
            <ac:grpSpMk id="42" creationId="{D920209C-E85B-4D6F-A56F-724F5ADA811C}"/>
          </ac:grpSpMkLst>
        </pc:grpChg>
        <pc:grpChg chg="add del">
          <ac:chgData name="Jason Knight" userId="03bbb8e5a6d6338b" providerId="LiveId" clId="{610F34E4-A714-2F4E-A756-7F0FC01371AA}" dt="2018-09-12T23:58:32.413" v="548" actId="26606"/>
          <ac:grpSpMkLst>
            <pc:docMk/>
            <pc:sldMk cId="628385715" sldId="290"/>
            <ac:grpSpMk id="49" creationId="{D920209C-E85B-4D6F-A56F-724F5ADA811C}"/>
          </ac:grpSpMkLst>
        </pc:grpChg>
        <pc:grpChg chg="add del">
          <ac:chgData name="Jason Knight" userId="03bbb8e5a6d6338b" providerId="LiveId" clId="{610F34E4-A714-2F4E-A756-7F0FC01371AA}" dt="2018-09-13T00:02:22.066" v="607" actId="26606"/>
          <ac:grpSpMkLst>
            <pc:docMk/>
            <pc:sldMk cId="628385715" sldId="290"/>
            <ac:grpSpMk id="56" creationId="{09EA7EA7-74F5-4EE2-8E3D-1A10308259D7}"/>
          </ac:grpSpMkLst>
        </pc:grpChg>
        <pc:grpChg chg="add">
          <ac:chgData name="Jason Knight" userId="03bbb8e5a6d6338b" providerId="LiveId" clId="{610F34E4-A714-2F4E-A756-7F0FC01371AA}" dt="2018-09-13T00:02:22.066" v="607" actId="26606"/>
          <ac:grpSpMkLst>
            <pc:docMk/>
            <pc:sldMk cId="628385715" sldId="290"/>
            <ac:grpSpMk id="72" creationId="{D920209C-E85B-4D6F-A56F-724F5ADA811C}"/>
          </ac:grpSpMkLst>
        </pc:grpChg>
        <pc:grpChg chg="add">
          <ac:chgData name="Jason Knight" userId="03bbb8e5a6d6338b" providerId="LiveId" clId="{610F34E4-A714-2F4E-A756-7F0FC01371AA}" dt="2018-09-13T00:02:22.066" v="607" actId="26606"/>
          <ac:grpSpMkLst>
            <pc:docMk/>
            <pc:sldMk cId="628385715" sldId="290"/>
            <ac:grpSpMk id="86" creationId="{3523416A-383B-4FDC-B4C9-D8EDDFE9C043}"/>
          </ac:grpSpMkLst>
        </pc:grpChg>
        <pc:graphicFrameChg chg="add del">
          <ac:chgData name="Jason Knight" userId="03bbb8e5a6d6338b" providerId="LiveId" clId="{610F34E4-A714-2F4E-A756-7F0FC01371AA}" dt="2018-09-12T23:58:20.634" v="542" actId="26606"/>
          <ac:graphicFrameMkLst>
            <pc:docMk/>
            <pc:sldMk cId="628385715" sldId="290"/>
            <ac:graphicFrameMk id="5" creationId="{550B78B2-4503-4209-A0EA-1356AE17F5F8}"/>
          </ac:graphicFrameMkLst>
        </pc:graphicFrameChg>
        <pc:graphicFrameChg chg="add mod modGraphic">
          <ac:chgData name="Jason Knight" userId="03bbb8e5a6d6338b" providerId="LiveId" clId="{610F34E4-A714-2F4E-A756-7F0FC01371AA}" dt="2018-09-13T00:03:02.476" v="610"/>
          <ac:graphicFrameMkLst>
            <pc:docMk/>
            <pc:sldMk cId="628385715" sldId="290"/>
            <ac:graphicFrameMk id="7" creationId="{84A49FA1-0E3A-4144-B07D-961449FDF73D}"/>
          </ac:graphicFrameMkLst>
        </pc:graphicFrameChg>
        <pc:graphicFrameChg chg="add del">
          <ac:chgData name="Jason Knight" userId="03bbb8e5a6d6338b" providerId="LiveId" clId="{610F34E4-A714-2F4E-A756-7F0FC01371AA}" dt="2018-09-12T23:58:28.849" v="546" actId="26606"/>
          <ac:graphicFrameMkLst>
            <pc:docMk/>
            <pc:sldMk cId="628385715" sldId="290"/>
            <ac:graphicFrameMk id="47" creationId="{94AE5151-4CBB-4E1A-8D62-C40A3333F2E2}"/>
          </ac:graphicFrameMkLst>
        </pc:graphicFrameChg>
        <pc:graphicFrameChg chg="add del">
          <ac:chgData name="Jason Knight" userId="03bbb8e5a6d6338b" providerId="LiveId" clId="{610F34E4-A714-2F4E-A756-7F0FC01371AA}" dt="2018-09-12T23:58:32.413" v="548" actId="26606"/>
          <ac:graphicFrameMkLst>
            <pc:docMk/>
            <pc:sldMk cId="628385715" sldId="290"/>
            <ac:graphicFrameMk id="54" creationId="{34D9A694-5D55-4B41-AA37-A7C238903603}"/>
          </ac:graphicFrameMkLst>
        </pc:graphicFrameChg>
        <pc:cxnChg chg="add del">
          <ac:chgData name="Jason Knight" userId="03bbb8e5a6d6338b" providerId="LiveId" clId="{610F34E4-A714-2F4E-A756-7F0FC01371AA}" dt="2018-09-12T23:58:26.989" v="544" actId="26606"/>
          <ac:cxnSpMkLst>
            <pc:docMk/>
            <pc:sldMk cId="628385715" sldId="290"/>
            <ac:cxnSpMk id="26" creationId="{EFECD4E8-AD3E-4228-82A2-9461958EA94D}"/>
          </ac:cxnSpMkLst>
        </pc:cxnChg>
        <pc:cxnChg chg="add del">
          <ac:chgData name="Jason Knight" userId="03bbb8e5a6d6338b" providerId="LiveId" clId="{610F34E4-A714-2F4E-A756-7F0FC01371AA}" dt="2018-09-12T23:58:26.989" v="544" actId="26606"/>
          <ac:cxnSpMkLst>
            <pc:docMk/>
            <pc:sldMk cId="628385715" sldId="290"/>
            <ac:cxnSpMk id="40" creationId="{063B6EC6-D752-4EE7-908B-F8F19E8C7FEA}"/>
          </ac:cxnSpMkLst>
        </pc:cxnChg>
        <pc:cxnChg chg="add del">
          <ac:chgData name="Jason Knight" userId="03bbb8e5a6d6338b" providerId="LiveId" clId="{610F34E4-A714-2F4E-A756-7F0FC01371AA}" dt="2018-09-13T00:02:22.066" v="607" actId="26606"/>
          <ac:cxnSpMkLst>
            <pc:docMk/>
            <pc:sldMk cId="628385715" sldId="290"/>
            <ac:cxnSpMk id="60" creationId="{063B6EC6-D752-4EE7-908B-F8F19E8C7FEA}"/>
          </ac:cxnSpMkLst>
        </pc:cxnChg>
        <pc:cxnChg chg="add del">
          <ac:chgData name="Jason Knight" userId="03bbb8e5a6d6338b" providerId="LiveId" clId="{610F34E4-A714-2F4E-A756-7F0FC01371AA}" dt="2018-09-13T00:02:22.066" v="607" actId="26606"/>
          <ac:cxnSpMkLst>
            <pc:docMk/>
            <pc:sldMk cId="628385715" sldId="290"/>
            <ac:cxnSpMk id="61" creationId="{EFECD4E8-AD3E-4228-82A2-9461958EA94D}"/>
          </ac:cxnSpMkLst>
        </pc:cxnChg>
      </pc:sldChg>
      <pc:sldChg chg="addSp delSp modSp add ord">
        <pc:chgData name="Jason Knight" userId="03bbb8e5a6d6338b" providerId="LiveId" clId="{610F34E4-A714-2F4E-A756-7F0FC01371AA}" dt="2018-09-13T00:09:56.373" v="688" actId="1076"/>
        <pc:sldMkLst>
          <pc:docMk/>
          <pc:sldMk cId="3707608570" sldId="292"/>
        </pc:sldMkLst>
        <pc:spChg chg="add mod">
          <ac:chgData name="Jason Knight" userId="03bbb8e5a6d6338b" providerId="LiveId" clId="{610F34E4-A714-2F4E-A756-7F0FC01371AA}" dt="2018-09-13T00:08:28.764" v="645" actId="478"/>
          <ac:spMkLst>
            <pc:docMk/>
            <pc:sldMk cId="3707608570" sldId="292"/>
            <ac:spMk id="3" creationId="{E00D0D17-CC87-0A4A-880B-D04D7B3BD206}"/>
          </ac:spMkLst>
        </pc:spChg>
        <pc:spChg chg="mod">
          <ac:chgData name="Jason Knight" userId="03bbb8e5a6d6338b" providerId="LiveId" clId="{610F34E4-A714-2F4E-A756-7F0FC01371AA}" dt="2018-09-13T00:09:56.373" v="688" actId="1076"/>
          <ac:spMkLst>
            <pc:docMk/>
            <pc:sldMk cId="3707608570" sldId="292"/>
            <ac:spMk id="7" creationId="{BB28ADCE-59F8-7341-8F95-D50E464F2BB0}"/>
          </ac:spMkLst>
        </pc:spChg>
        <pc:picChg chg="add mod">
          <ac:chgData name="Jason Knight" userId="03bbb8e5a6d6338b" providerId="LiveId" clId="{610F34E4-A714-2F4E-A756-7F0FC01371AA}" dt="2018-09-13T00:09:50.583" v="687" actId="1076"/>
          <ac:picMkLst>
            <pc:docMk/>
            <pc:sldMk cId="3707608570" sldId="292"/>
            <ac:picMk id="4" creationId="{D70A46DF-B2D8-B547-A87A-143182C08D9C}"/>
          </ac:picMkLst>
        </pc:picChg>
        <pc:picChg chg="del">
          <ac:chgData name="Jason Knight" userId="03bbb8e5a6d6338b" providerId="LiveId" clId="{610F34E4-A714-2F4E-A756-7F0FC01371AA}" dt="2018-09-13T00:08:28.764" v="645" actId="478"/>
          <ac:picMkLst>
            <pc:docMk/>
            <pc:sldMk cId="3707608570" sldId="292"/>
            <ac:picMk id="6" creationId="{18BEB50D-D3BE-FA45-BF10-522319576DEC}"/>
          </ac:picMkLst>
        </pc:picChg>
      </pc:sldChg>
      <pc:sldChg chg="add">
        <pc:chgData name="Jason Knight" userId="03bbb8e5a6d6338b" providerId="LiveId" clId="{610F34E4-A714-2F4E-A756-7F0FC01371AA}" dt="2018-09-13T12:21:46.237" v="2165"/>
        <pc:sldMkLst>
          <pc:docMk/>
          <pc:sldMk cId="2042760611" sldId="293"/>
        </pc:sldMkLst>
      </pc:sldChg>
      <pc:sldChg chg="addSp delSp modSp add ord modNotesTx">
        <pc:chgData name="Jason Knight" userId="03bbb8e5a6d6338b" providerId="LiveId" clId="{610F34E4-A714-2F4E-A756-7F0FC01371AA}" dt="2018-09-13T19:45:52.306" v="10475" actId="20577"/>
        <pc:sldMkLst>
          <pc:docMk/>
          <pc:sldMk cId="2707959883" sldId="296"/>
        </pc:sldMkLst>
        <pc:spChg chg="add mod">
          <ac:chgData name="Jason Knight" userId="03bbb8e5a6d6338b" providerId="LiveId" clId="{610F34E4-A714-2F4E-A756-7F0FC01371AA}" dt="2018-09-13T12:55:45.992" v="2591" actId="1076"/>
          <ac:spMkLst>
            <pc:docMk/>
            <pc:sldMk cId="2707959883" sldId="296"/>
            <ac:spMk id="4" creationId="{C5CC4FF9-13CE-7047-BF49-000EE3D77112}"/>
          </ac:spMkLst>
        </pc:spChg>
        <pc:spChg chg="del mod">
          <ac:chgData name="Jason Knight" userId="03bbb8e5a6d6338b" providerId="LiveId" clId="{610F34E4-A714-2F4E-A756-7F0FC01371AA}" dt="2018-09-13T12:49:33.851" v="2550" actId="478"/>
          <ac:spMkLst>
            <pc:docMk/>
            <pc:sldMk cId="2707959883" sldId="296"/>
            <ac:spMk id="36" creationId="{9E6D1A2A-1C06-294B-AABB-15B94066BE44}"/>
          </ac:spMkLst>
        </pc:spChg>
        <pc:spChg chg="add mod">
          <ac:chgData name="Jason Knight" userId="03bbb8e5a6d6338b" providerId="LiveId" clId="{610F34E4-A714-2F4E-A756-7F0FC01371AA}" dt="2018-09-13T12:51:47.836" v="2582" actId="1076"/>
          <ac:spMkLst>
            <pc:docMk/>
            <pc:sldMk cId="2707959883" sldId="296"/>
            <ac:spMk id="38" creationId="{DB747DDD-824A-3747-A65A-3C6C195AD0DB}"/>
          </ac:spMkLst>
        </pc:spChg>
        <pc:picChg chg="add mod">
          <ac:chgData name="Jason Knight" userId="03bbb8e5a6d6338b" providerId="LiveId" clId="{610F34E4-A714-2F4E-A756-7F0FC01371AA}" dt="2018-09-13T12:57:08.542" v="2592" actId="1076"/>
          <ac:picMkLst>
            <pc:docMk/>
            <pc:sldMk cId="2707959883" sldId="296"/>
            <ac:picMk id="2" creationId="{9359C24F-CD06-DC4D-8833-5D25B747BBB1}"/>
          </ac:picMkLst>
        </pc:picChg>
        <pc:picChg chg="add mod">
          <ac:chgData name="Jason Knight" userId="03bbb8e5a6d6338b" providerId="LiveId" clId="{610F34E4-A714-2F4E-A756-7F0FC01371AA}" dt="2018-09-13T12:55:15.220" v="2589" actId="14100"/>
          <ac:picMkLst>
            <pc:docMk/>
            <pc:sldMk cId="2707959883" sldId="296"/>
            <ac:picMk id="3" creationId="{C93DE4AF-DB58-074A-98E3-7091F3602A7C}"/>
          </ac:picMkLst>
        </pc:picChg>
        <pc:picChg chg="add mod">
          <ac:chgData name="Jason Knight" userId="03bbb8e5a6d6338b" providerId="LiveId" clId="{610F34E4-A714-2F4E-A756-7F0FC01371AA}" dt="2018-09-13T12:55:03.392" v="2588" actId="14100"/>
          <ac:picMkLst>
            <pc:docMk/>
            <pc:sldMk cId="2707959883" sldId="296"/>
            <ac:picMk id="5" creationId="{7F00C5C0-8472-754B-9166-61FD6140FB61}"/>
          </ac:picMkLst>
        </pc:picChg>
      </pc:sldChg>
      <pc:sldChg chg="addSp delSp modSp add mod setBg setClrOvrMap modNotesTx">
        <pc:chgData name="Jason Knight" userId="03bbb8e5a6d6338b" providerId="LiveId" clId="{610F34E4-A714-2F4E-A756-7F0FC01371AA}" dt="2018-09-13T19:52:08.259" v="11142" actId="20577"/>
        <pc:sldMkLst>
          <pc:docMk/>
          <pc:sldMk cId="783751831" sldId="297"/>
        </pc:sldMkLst>
        <pc:spChg chg="mod ord">
          <ac:chgData name="Jason Knight" userId="03bbb8e5a6d6338b" providerId="LiveId" clId="{610F34E4-A714-2F4E-A756-7F0FC01371AA}" dt="2018-09-13T19:52:08.259" v="11142" actId="20577"/>
          <ac:spMkLst>
            <pc:docMk/>
            <pc:sldMk cId="783751831" sldId="297"/>
            <ac:spMk id="2" creationId="{205CDDB3-0F1C-E949-A4A6-EB53101DD643}"/>
          </ac:spMkLst>
        </pc:spChg>
        <pc:spChg chg="add del">
          <ac:chgData name="Jason Knight" userId="03bbb8e5a6d6338b" providerId="LiveId" clId="{610F34E4-A714-2F4E-A756-7F0FC01371AA}" dt="2018-09-13T13:05:42.692" v="2636" actId="931"/>
          <ac:spMkLst>
            <pc:docMk/>
            <pc:sldMk cId="783751831" sldId="297"/>
            <ac:spMk id="3" creationId="{3657EE28-B0FF-3541-A0CC-35C26D4042B3}"/>
          </ac:spMkLst>
        </pc:spChg>
        <pc:spChg chg="del mod">
          <ac:chgData name="Jason Knight" userId="03bbb8e5a6d6338b" providerId="LiveId" clId="{610F34E4-A714-2F4E-A756-7F0FC01371AA}" dt="2018-09-13T13:08:15.083" v="2652" actId="478"/>
          <ac:spMkLst>
            <pc:docMk/>
            <pc:sldMk cId="783751831" sldId="297"/>
            <ac:spMk id="4" creationId="{E7C65CD7-D9CC-794B-8B4F-900E3AA71412}"/>
          </ac:spMkLst>
        </pc:spChg>
        <pc:spChg chg="add del">
          <ac:chgData name="Jason Knight" userId="03bbb8e5a6d6338b" providerId="LiveId" clId="{610F34E4-A714-2F4E-A756-7F0FC01371AA}" dt="2018-09-13T13:08:23.731" v="2654" actId="26606"/>
          <ac:spMkLst>
            <pc:docMk/>
            <pc:sldMk cId="783751831" sldId="297"/>
            <ac:spMk id="31" creationId="{3F088236-D655-4F88-B238-E16762358025}"/>
          </ac:spMkLst>
        </pc:spChg>
        <pc:spChg chg="add mod">
          <ac:chgData name="Jason Knight" userId="03bbb8e5a6d6338b" providerId="LiveId" clId="{610F34E4-A714-2F4E-A756-7F0FC01371AA}" dt="2018-09-13T13:09:16.083" v="2663" actId="27636"/>
          <ac:spMkLst>
            <pc:docMk/>
            <pc:sldMk cId="783751831" sldId="297"/>
            <ac:spMk id="32" creationId="{1705E687-02E3-D44F-AFA8-81366965485E}"/>
          </ac:spMkLst>
        </pc:spChg>
        <pc:spChg chg="add del">
          <ac:chgData name="Jason Knight" userId="03bbb8e5a6d6338b" providerId="LiveId" clId="{610F34E4-A714-2F4E-A756-7F0FC01371AA}" dt="2018-09-13T13:08:23.731" v="2654" actId="26606"/>
          <ac:spMkLst>
            <pc:docMk/>
            <pc:sldMk cId="783751831" sldId="297"/>
            <ac:spMk id="33" creationId="{3DAC0C92-199E-475C-9390-119A9B027276}"/>
          </ac:spMkLst>
        </pc:spChg>
        <pc:spChg chg="add del">
          <ac:chgData name="Jason Knight" userId="03bbb8e5a6d6338b" providerId="LiveId" clId="{610F34E4-A714-2F4E-A756-7F0FC01371AA}" dt="2018-09-13T13:08:23.731" v="2654" actId="26606"/>
          <ac:spMkLst>
            <pc:docMk/>
            <pc:sldMk cId="783751831" sldId="297"/>
            <ac:spMk id="35" creationId="{C4CFB339-0ED8-4FE2-9EF1-6D1375B8499B}"/>
          </ac:spMkLst>
        </pc:spChg>
        <pc:spChg chg="add del">
          <ac:chgData name="Jason Knight" userId="03bbb8e5a6d6338b" providerId="LiveId" clId="{610F34E4-A714-2F4E-A756-7F0FC01371AA}" dt="2018-09-13T13:08:23.731" v="2654" actId="26606"/>
          <ac:spMkLst>
            <pc:docMk/>
            <pc:sldMk cId="783751831" sldId="297"/>
            <ac:spMk id="37" creationId="{31896C80-2069-4431-9C19-83B913734490}"/>
          </ac:spMkLst>
        </pc:spChg>
        <pc:spChg chg="add del">
          <ac:chgData name="Jason Knight" userId="03bbb8e5a6d6338b" providerId="LiveId" clId="{610F34E4-A714-2F4E-A756-7F0FC01371AA}" dt="2018-09-13T13:08:23.731" v="2654" actId="26606"/>
          <ac:spMkLst>
            <pc:docMk/>
            <pc:sldMk cId="783751831" sldId="297"/>
            <ac:spMk id="39" creationId="{BF120A21-0841-4823-B0C4-28AEBCEF9B78}"/>
          </ac:spMkLst>
        </pc:spChg>
        <pc:spChg chg="add del">
          <ac:chgData name="Jason Knight" userId="03bbb8e5a6d6338b" providerId="LiveId" clId="{610F34E4-A714-2F4E-A756-7F0FC01371AA}" dt="2018-09-13T13:08:23.731" v="2654" actId="26606"/>
          <ac:spMkLst>
            <pc:docMk/>
            <pc:sldMk cId="783751831" sldId="297"/>
            <ac:spMk id="41" creationId="{DBB05BAE-BBD3-4289-899F-A6851503C6B0}"/>
          </ac:spMkLst>
        </pc:spChg>
        <pc:spChg chg="add del">
          <ac:chgData name="Jason Knight" userId="03bbb8e5a6d6338b" providerId="LiveId" clId="{610F34E4-A714-2F4E-A756-7F0FC01371AA}" dt="2018-09-13T13:08:23.731" v="2654" actId="26606"/>
          <ac:spMkLst>
            <pc:docMk/>
            <pc:sldMk cId="783751831" sldId="297"/>
            <ac:spMk id="43" creationId="{9874D11C-36F5-4BBE-A490-019A54E953B0}"/>
          </ac:spMkLst>
        </pc:spChg>
        <pc:spChg chg="add">
          <ac:chgData name="Jason Knight" userId="03bbb8e5a6d6338b" providerId="LiveId" clId="{610F34E4-A714-2F4E-A756-7F0FC01371AA}" dt="2018-09-13T13:08:23.731" v="2654" actId="26606"/>
          <ac:spMkLst>
            <pc:docMk/>
            <pc:sldMk cId="783751831" sldId="297"/>
            <ac:spMk id="60" creationId="{D94A7024-D948-494D-8920-BBA2DA07D15B}"/>
          </ac:spMkLst>
        </pc:spChg>
        <pc:grpChg chg="add del">
          <ac:chgData name="Jason Knight" userId="03bbb8e5a6d6338b" providerId="LiveId" clId="{610F34E4-A714-2F4E-A756-7F0FC01371AA}" dt="2018-09-13T13:08:23.731" v="2654" actId="26606"/>
          <ac:grpSpMkLst>
            <pc:docMk/>
            <pc:sldMk cId="783751831" sldId="297"/>
            <ac:grpSpMk id="15" creationId="{10BE40E3-5550-4CDD-B4FD-387C33EBF157}"/>
          </ac:grpSpMkLst>
        </pc:grpChg>
        <pc:grpChg chg="add">
          <ac:chgData name="Jason Knight" userId="03bbb8e5a6d6338b" providerId="LiveId" clId="{610F34E4-A714-2F4E-A756-7F0FC01371AA}" dt="2018-09-13T13:08:23.731" v="2654" actId="26606"/>
          <ac:grpSpMkLst>
            <pc:docMk/>
            <pc:sldMk cId="783751831" sldId="297"/>
            <ac:grpSpMk id="48" creationId="{10BE40E3-5550-4CDD-B4FD-387C33EBF157}"/>
          </ac:grpSpMkLst>
        </pc:grpChg>
        <pc:picChg chg="add del mod">
          <ac:chgData name="Jason Knight" userId="03bbb8e5a6d6338b" providerId="LiveId" clId="{610F34E4-A714-2F4E-A756-7F0FC01371AA}" dt="2018-09-13T13:04:51.700" v="2633" actId="931"/>
          <ac:picMkLst>
            <pc:docMk/>
            <pc:sldMk cId="783751831" sldId="297"/>
            <ac:picMk id="6" creationId="{DE5E735E-3F51-964B-98F6-96C89029FAD0}"/>
          </ac:picMkLst>
        </pc:picChg>
        <pc:picChg chg="add del mod">
          <ac:chgData name="Jason Knight" userId="03bbb8e5a6d6338b" providerId="LiveId" clId="{610F34E4-A714-2F4E-A756-7F0FC01371AA}" dt="2018-09-13T13:05:02.813" v="2635" actId="931"/>
          <ac:picMkLst>
            <pc:docMk/>
            <pc:sldMk cId="783751831" sldId="297"/>
            <ac:picMk id="8" creationId="{D29F6D0C-1DDC-E247-8869-8C3B9B1F959F}"/>
          </ac:picMkLst>
        </pc:picChg>
        <pc:picChg chg="add mod">
          <ac:chgData name="Jason Knight" userId="03bbb8e5a6d6338b" providerId="LiveId" clId="{610F34E4-A714-2F4E-A756-7F0FC01371AA}" dt="2018-09-13T13:08:23.731" v="2654" actId="26606"/>
          <ac:picMkLst>
            <pc:docMk/>
            <pc:sldMk cId="783751831" sldId="297"/>
            <ac:picMk id="10" creationId="{7904BF79-A114-BD4B-B14C-825C21FDB30B}"/>
          </ac:picMkLst>
        </pc:picChg>
        <pc:cxnChg chg="add del">
          <ac:chgData name="Jason Knight" userId="03bbb8e5a6d6338b" providerId="LiveId" clId="{610F34E4-A714-2F4E-A756-7F0FC01371AA}" dt="2018-09-13T13:08:23.731" v="2654" actId="26606"/>
          <ac:cxnSpMkLst>
            <pc:docMk/>
            <pc:sldMk cId="783751831" sldId="297"/>
            <ac:cxnSpMk id="27" creationId="{64FA5DFF-7FE6-4855-84E6-DFA78EE978BD}"/>
          </ac:cxnSpMkLst>
        </pc:cxnChg>
        <pc:cxnChg chg="add del">
          <ac:chgData name="Jason Knight" userId="03bbb8e5a6d6338b" providerId="LiveId" clId="{610F34E4-A714-2F4E-A756-7F0FC01371AA}" dt="2018-09-13T13:08:23.731" v="2654" actId="26606"/>
          <ac:cxnSpMkLst>
            <pc:docMk/>
            <pc:sldMk cId="783751831" sldId="297"/>
            <ac:cxnSpMk id="29" creationId="{2AFD8CBA-54A3-4363-991B-B9C631BBFA74}"/>
          </ac:cxnSpMkLst>
        </pc:cxnChg>
      </pc:sldChg>
      <pc:sldChg chg="modSp add modNotesTx">
        <pc:chgData name="Jason Knight" userId="03bbb8e5a6d6338b" providerId="LiveId" clId="{610F34E4-A714-2F4E-A756-7F0FC01371AA}" dt="2018-09-13T19:52:30.817" v="11144" actId="14100"/>
        <pc:sldMkLst>
          <pc:docMk/>
          <pc:sldMk cId="3713857511" sldId="298"/>
        </pc:sldMkLst>
        <pc:spChg chg="mod">
          <ac:chgData name="Jason Knight" userId="03bbb8e5a6d6338b" providerId="LiveId" clId="{610F34E4-A714-2F4E-A756-7F0FC01371AA}" dt="2018-09-13T19:52:30.817" v="11144" actId="14100"/>
          <ac:spMkLst>
            <pc:docMk/>
            <pc:sldMk cId="3713857511" sldId="298"/>
            <ac:spMk id="2" creationId="{205CDDB3-0F1C-E949-A4A6-EB53101DD643}"/>
          </ac:spMkLst>
        </pc:spChg>
        <pc:spChg chg="mod">
          <ac:chgData name="Jason Knight" userId="03bbb8e5a6d6338b" providerId="LiveId" clId="{610F34E4-A714-2F4E-A756-7F0FC01371AA}" dt="2018-09-13T19:40:05.268" v="9771" actId="14100"/>
          <ac:spMkLst>
            <pc:docMk/>
            <pc:sldMk cId="3713857511" sldId="298"/>
            <ac:spMk id="32" creationId="{1705E687-02E3-D44F-AFA8-81366965485E}"/>
          </ac:spMkLst>
        </pc:spChg>
      </pc:sldChg>
      <pc:sldChg chg="add ord modNotesTx">
        <pc:chgData name="Jason Knight" userId="03bbb8e5a6d6338b" providerId="LiveId" clId="{610F34E4-A714-2F4E-A756-7F0FC01371AA}" dt="2018-09-13T19:23:16.930" v="8052" actId="20577"/>
        <pc:sldMkLst>
          <pc:docMk/>
          <pc:sldMk cId="2382600943" sldId="300"/>
        </pc:sldMkLst>
      </pc:sldChg>
    </pc:docChg>
  </pc:docChgLst>
  <pc:docChgLst>
    <pc:chgData name="Jason Knight" userId="03bbb8e5a6d6338b" providerId="LiveId" clId="{D85900E2-21B7-F140-97EC-EB0E55039506}"/>
    <pc:docChg chg="undo custSel addSld modSld">
      <pc:chgData name="Jason Knight" userId="03bbb8e5a6d6338b" providerId="LiveId" clId="{D85900E2-21B7-F140-97EC-EB0E55039506}" dt="2018-10-12T13:15:24.610" v="523" actId="20577"/>
      <pc:docMkLst>
        <pc:docMk/>
      </pc:docMkLst>
      <pc:sldChg chg="modSp">
        <pc:chgData name="Jason Knight" userId="03bbb8e5a6d6338b" providerId="LiveId" clId="{D85900E2-21B7-F140-97EC-EB0E55039506}" dt="2018-10-11T20:19:35.999" v="391" actId="20577"/>
        <pc:sldMkLst>
          <pc:docMk/>
          <pc:sldMk cId="2170793249" sldId="256"/>
        </pc:sldMkLst>
        <pc:spChg chg="mod">
          <ac:chgData name="Jason Knight" userId="03bbb8e5a6d6338b" providerId="LiveId" clId="{D85900E2-21B7-F140-97EC-EB0E55039506}" dt="2018-10-11T20:19:35.999" v="391" actId="20577"/>
          <ac:spMkLst>
            <pc:docMk/>
            <pc:sldMk cId="2170793249" sldId="256"/>
            <ac:spMk id="3" creationId="{0059B31E-7907-5944-93BA-9E9D81527A26}"/>
          </ac:spMkLst>
        </pc:spChg>
      </pc:sldChg>
      <pc:sldChg chg="modSp">
        <pc:chgData name="Jason Knight" userId="03bbb8e5a6d6338b" providerId="LiveId" clId="{D85900E2-21B7-F140-97EC-EB0E55039506}" dt="2018-10-11T19:22:46.025" v="9" actId="14826"/>
        <pc:sldMkLst>
          <pc:docMk/>
          <pc:sldMk cId="3052815614" sldId="260"/>
        </pc:sldMkLst>
        <pc:picChg chg="mod">
          <ac:chgData name="Jason Knight" userId="03bbb8e5a6d6338b" providerId="LiveId" clId="{D85900E2-21B7-F140-97EC-EB0E55039506}" dt="2018-10-11T19:22:46.025" v="9" actId="14826"/>
          <ac:picMkLst>
            <pc:docMk/>
            <pc:sldMk cId="3052815614" sldId="260"/>
            <ac:picMk id="6" creationId="{4B4B8DED-5F1F-4E2F-AD4C-91E745034DFF}"/>
          </ac:picMkLst>
        </pc:picChg>
      </pc:sldChg>
      <pc:sldChg chg="modSp modNotesTx">
        <pc:chgData name="Jason Knight" userId="03bbb8e5a6d6338b" providerId="LiveId" clId="{D85900E2-21B7-F140-97EC-EB0E55039506}" dt="2018-10-11T20:19:16.335" v="373" actId="20577"/>
        <pc:sldMkLst>
          <pc:docMk/>
          <pc:sldMk cId="998735539" sldId="266"/>
        </pc:sldMkLst>
        <pc:spChg chg="mod">
          <ac:chgData name="Jason Knight" userId="03bbb8e5a6d6338b" providerId="LiveId" clId="{D85900E2-21B7-F140-97EC-EB0E55039506}" dt="2018-10-11T20:19:16.335" v="373" actId="20577"/>
          <ac:spMkLst>
            <pc:docMk/>
            <pc:sldMk cId="998735539" sldId="266"/>
            <ac:spMk id="2" creationId="{F9FFBC5C-B9C0-9F47-99B2-5B0B7249EEAD}"/>
          </ac:spMkLst>
        </pc:spChg>
      </pc:sldChg>
      <pc:sldChg chg="modNotesTx">
        <pc:chgData name="Jason Knight" userId="03bbb8e5a6d6338b" providerId="LiveId" clId="{D85900E2-21B7-F140-97EC-EB0E55039506}" dt="2018-10-11T20:06:06.762" v="112" actId="20577"/>
        <pc:sldMkLst>
          <pc:docMk/>
          <pc:sldMk cId="3626991747" sldId="269"/>
        </pc:sldMkLst>
      </pc:sldChg>
      <pc:sldChg chg="addSp delSp modSp modNotesTx">
        <pc:chgData name="Jason Knight" userId="03bbb8e5a6d6338b" providerId="LiveId" clId="{D85900E2-21B7-F140-97EC-EB0E55039506}" dt="2018-10-11T20:16:02.356" v="245" actId="20577"/>
        <pc:sldMkLst>
          <pc:docMk/>
          <pc:sldMk cId="4180926417" sldId="270"/>
        </pc:sldMkLst>
        <pc:spChg chg="add del mod">
          <ac:chgData name="Jason Knight" userId="03bbb8e5a6d6338b" providerId="LiveId" clId="{D85900E2-21B7-F140-97EC-EB0E55039506}" dt="2018-10-11T20:14:58.221" v="119" actId="478"/>
          <ac:spMkLst>
            <pc:docMk/>
            <pc:sldMk cId="4180926417" sldId="270"/>
            <ac:spMk id="3" creationId="{6ADB28FD-1A03-6D4E-836F-553D13E48E6B}"/>
          </ac:spMkLst>
        </pc:spChg>
        <pc:spChg chg="add del">
          <ac:chgData name="Jason Knight" userId="03bbb8e5a6d6338b" providerId="LiveId" clId="{D85900E2-21B7-F140-97EC-EB0E55039506}" dt="2018-10-11T20:14:10.504" v="118"/>
          <ac:spMkLst>
            <pc:docMk/>
            <pc:sldMk cId="4180926417" sldId="270"/>
            <ac:spMk id="5" creationId="{E9D3076E-4E28-7F45-913A-87547AAE5895}"/>
          </ac:spMkLst>
        </pc:spChg>
        <pc:picChg chg="add del mod">
          <ac:chgData name="Jason Knight" userId="03bbb8e5a6d6338b" providerId="LiveId" clId="{D85900E2-21B7-F140-97EC-EB0E55039506}" dt="2018-10-11T20:15:16.772" v="125" actId="1076"/>
          <ac:picMkLst>
            <pc:docMk/>
            <pc:sldMk cId="4180926417" sldId="270"/>
            <ac:picMk id="4" creationId="{A78BFA81-38EF-934C-AC5C-F7F98B828EE6}"/>
          </ac:picMkLst>
        </pc:picChg>
      </pc:sldChg>
      <pc:sldChg chg="addSp delSp modSp modAnim">
        <pc:chgData name="Jason Knight" userId="03bbb8e5a6d6338b" providerId="LiveId" clId="{D85900E2-21B7-F140-97EC-EB0E55039506}" dt="2018-10-12T13:09:41.222" v="497" actId="1076"/>
        <pc:sldMkLst>
          <pc:docMk/>
          <pc:sldMk cId="1325524961" sldId="274"/>
        </pc:sldMkLst>
        <pc:spChg chg="mod">
          <ac:chgData name="Jason Knight" userId="03bbb8e5a6d6338b" providerId="LiveId" clId="{D85900E2-21B7-F140-97EC-EB0E55039506}" dt="2018-10-12T13:09:24.981" v="495" actId="164"/>
          <ac:spMkLst>
            <pc:docMk/>
            <pc:sldMk cId="1325524961" sldId="274"/>
            <ac:spMk id="2" creationId="{3B06B892-7573-6F46-B147-ADB030CD8A02}"/>
          </ac:spMkLst>
        </pc:spChg>
        <pc:spChg chg="del">
          <ac:chgData name="Jason Knight" userId="03bbb8e5a6d6338b" providerId="LiveId" clId="{D85900E2-21B7-F140-97EC-EB0E55039506}" dt="2018-10-12T13:08:27.983" v="490" actId="478"/>
          <ac:spMkLst>
            <pc:docMk/>
            <pc:sldMk cId="1325524961" sldId="274"/>
            <ac:spMk id="4" creationId="{07E6CD33-CD3F-C644-9862-6E791C16E789}"/>
          </ac:spMkLst>
        </pc:spChg>
        <pc:spChg chg="mod">
          <ac:chgData name="Jason Knight" userId="03bbb8e5a6d6338b" providerId="LiveId" clId="{D85900E2-21B7-F140-97EC-EB0E55039506}" dt="2018-10-12T13:09:24.981" v="495" actId="164"/>
          <ac:spMkLst>
            <pc:docMk/>
            <pc:sldMk cId="1325524961" sldId="274"/>
            <ac:spMk id="7" creationId="{29372249-0F41-EB45-940C-9F3CD5F64809}"/>
          </ac:spMkLst>
        </pc:spChg>
        <pc:grpChg chg="add mod">
          <ac:chgData name="Jason Knight" userId="03bbb8e5a6d6338b" providerId="LiveId" clId="{D85900E2-21B7-F140-97EC-EB0E55039506}" dt="2018-10-12T13:09:41.222" v="497" actId="1076"/>
          <ac:grpSpMkLst>
            <pc:docMk/>
            <pc:sldMk cId="1325524961" sldId="274"/>
            <ac:grpSpMk id="3" creationId="{06FE306C-9921-7747-8990-30ACF979FF5C}"/>
          </ac:grpSpMkLst>
        </pc:grpChg>
      </pc:sldChg>
      <pc:sldChg chg="addSp delSp modSp modAnim">
        <pc:chgData name="Jason Knight" userId="03bbb8e5a6d6338b" providerId="LiveId" clId="{D85900E2-21B7-F140-97EC-EB0E55039506}" dt="2018-10-12T13:12:23.627" v="517" actId="20577"/>
        <pc:sldMkLst>
          <pc:docMk/>
          <pc:sldMk cId="4088013739" sldId="275"/>
        </pc:sldMkLst>
        <pc:spChg chg="mod">
          <ac:chgData name="Jason Knight" userId="03bbb8e5a6d6338b" providerId="LiveId" clId="{D85900E2-21B7-F140-97EC-EB0E55039506}" dt="2018-10-12T13:12:23.627" v="517" actId="20577"/>
          <ac:spMkLst>
            <pc:docMk/>
            <pc:sldMk cId="4088013739" sldId="275"/>
            <ac:spMk id="4" creationId="{77D35722-7073-904D-82E0-151A269F2137}"/>
          </ac:spMkLst>
        </pc:spChg>
        <pc:spChg chg="mod">
          <ac:chgData name="Jason Knight" userId="03bbb8e5a6d6338b" providerId="LiveId" clId="{D85900E2-21B7-F140-97EC-EB0E55039506}" dt="2018-10-12T13:11:03.566" v="513" actId="164"/>
          <ac:spMkLst>
            <pc:docMk/>
            <pc:sldMk cId="4088013739" sldId="275"/>
            <ac:spMk id="5" creationId="{EC07A18C-8C94-0148-8273-F674EEEAB70A}"/>
          </ac:spMkLst>
        </pc:spChg>
        <pc:spChg chg="del">
          <ac:chgData name="Jason Knight" userId="03bbb8e5a6d6338b" providerId="LiveId" clId="{D85900E2-21B7-F140-97EC-EB0E55039506}" dt="2018-10-12T13:10:57.860" v="511" actId="478"/>
          <ac:spMkLst>
            <pc:docMk/>
            <pc:sldMk cId="4088013739" sldId="275"/>
            <ac:spMk id="6" creationId="{AADB277F-7C7E-FB4F-BCE4-442C1916699B}"/>
          </ac:spMkLst>
        </pc:spChg>
        <pc:grpChg chg="add mod">
          <ac:chgData name="Jason Knight" userId="03bbb8e5a6d6338b" providerId="LiveId" clId="{D85900E2-21B7-F140-97EC-EB0E55039506}" dt="2018-10-12T13:11:07.996" v="514" actId="1076"/>
          <ac:grpSpMkLst>
            <pc:docMk/>
            <pc:sldMk cId="4088013739" sldId="275"/>
            <ac:grpSpMk id="2" creationId="{421942B4-0A0E-A14B-8465-9C46FFA17158}"/>
          </ac:grpSpMkLst>
        </pc:grpChg>
      </pc:sldChg>
      <pc:sldChg chg="addSp delSp modSp modAnim">
        <pc:chgData name="Jason Knight" userId="03bbb8e5a6d6338b" providerId="LiveId" clId="{D85900E2-21B7-F140-97EC-EB0E55039506}" dt="2018-10-12T13:10:33.660" v="506" actId="1076"/>
        <pc:sldMkLst>
          <pc:docMk/>
          <pc:sldMk cId="2155949075" sldId="276"/>
        </pc:sldMkLst>
        <pc:spChg chg="mod">
          <ac:chgData name="Jason Knight" userId="03bbb8e5a6d6338b" providerId="LiveId" clId="{D85900E2-21B7-F140-97EC-EB0E55039506}" dt="2018-10-12T13:10:29.179" v="505" actId="164"/>
          <ac:spMkLst>
            <pc:docMk/>
            <pc:sldMk cId="2155949075" sldId="276"/>
            <ac:spMk id="3" creationId="{2F6D17ED-A4EB-1640-A36A-7DF304D07996}"/>
          </ac:spMkLst>
        </pc:spChg>
        <pc:spChg chg="mod">
          <ac:chgData name="Jason Knight" userId="03bbb8e5a6d6338b" providerId="LiveId" clId="{D85900E2-21B7-F140-97EC-EB0E55039506}" dt="2018-10-12T13:10:29.179" v="505" actId="164"/>
          <ac:spMkLst>
            <pc:docMk/>
            <pc:sldMk cId="2155949075" sldId="276"/>
            <ac:spMk id="4" creationId="{77D35722-7073-904D-82E0-151A269F2137}"/>
          </ac:spMkLst>
        </pc:spChg>
        <pc:spChg chg="del">
          <ac:chgData name="Jason Knight" userId="03bbb8e5a6d6338b" providerId="LiveId" clId="{D85900E2-21B7-F140-97EC-EB0E55039506}" dt="2018-10-12T13:10:19.263" v="502" actId="478"/>
          <ac:spMkLst>
            <pc:docMk/>
            <pc:sldMk cId="2155949075" sldId="276"/>
            <ac:spMk id="5" creationId="{836763A3-4855-E34A-834C-DE9804B9EA3D}"/>
          </ac:spMkLst>
        </pc:spChg>
        <pc:grpChg chg="add mod">
          <ac:chgData name="Jason Knight" userId="03bbb8e5a6d6338b" providerId="LiveId" clId="{D85900E2-21B7-F140-97EC-EB0E55039506}" dt="2018-10-12T13:10:33.660" v="506" actId="1076"/>
          <ac:grpSpMkLst>
            <pc:docMk/>
            <pc:sldMk cId="2155949075" sldId="276"/>
            <ac:grpSpMk id="2" creationId="{27AAC619-800A-1947-9105-84B0EA4EA40E}"/>
          </ac:grpSpMkLst>
        </pc:grpChg>
      </pc:sldChg>
      <pc:sldChg chg="addSp delSp modSp modAnim">
        <pc:chgData name="Jason Knight" userId="03bbb8e5a6d6338b" providerId="LiveId" clId="{D85900E2-21B7-F140-97EC-EB0E55039506}" dt="2018-10-12T13:10:12.037" v="501" actId="1076"/>
        <pc:sldMkLst>
          <pc:docMk/>
          <pc:sldMk cId="4109689499" sldId="278"/>
        </pc:sldMkLst>
        <pc:spChg chg="mod">
          <ac:chgData name="Jason Knight" userId="03bbb8e5a6d6338b" providerId="LiveId" clId="{D85900E2-21B7-F140-97EC-EB0E55039506}" dt="2018-10-12T13:10:04.686" v="500" actId="164"/>
          <ac:spMkLst>
            <pc:docMk/>
            <pc:sldMk cId="4109689499" sldId="278"/>
            <ac:spMk id="3" creationId="{BC5DE8FA-4910-D84D-8B26-69D12B153B32}"/>
          </ac:spMkLst>
        </pc:spChg>
        <pc:spChg chg="mod">
          <ac:chgData name="Jason Knight" userId="03bbb8e5a6d6338b" providerId="LiveId" clId="{D85900E2-21B7-F140-97EC-EB0E55039506}" dt="2018-10-12T13:10:04.686" v="500" actId="164"/>
          <ac:spMkLst>
            <pc:docMk/>
            <pc:sldMk cId="4109689499" sldId="278"/>
            <ac:spMk id="4" creationId="{77D35722-7073-904D-82E0-151A269F2137}"/>
          </ac:spMkLst>
        </pc:spChg>
        <pc:spChg chg="del">
          <ac:chgData name="Jason Knight" userId="03bbb8e5a6d6338b" providerId="LiveId" clId="{D85900E2-21B7-F140-97EC-EB0E55039506}" dt="2018-10-12T13:09:55.936" v="498" actId="478"/>
          <ac:spMkLst>
            <pc:docMk/>
            <pc:sldMk cId="4109689499" sldId="278"/>
            <ac:spMk id="5" creationId="{342DDE59-8A44-124E-BF81-F76793AD3B0D}"/>
          </ac:spMkLst>
        </pc:spChg>
        <pc:grpChg chg="add mod">
          <ac:chgData name="Jason Knight" userId="03bbb8e5a6d6338b" providerId="LiveId" clId="{D85900E2-21B7-F140-97EC-EB0E55039506}" dt="2018-10-12T13:10:12.037" v="501" actId="1076"/>
          <ac:grpSpMkLst>
            <pc:docMk/>
            <pc:sldMk cId="4109689499" sldId="278"/>
            <ac:grpSpMk id="2" creationId="{1B048A56-CF9B-DE42-9181-7CA3E4530A19}"/>
          </ac:grpSpMkLst>
        </pc:grpChg>
      </pc:sldChg>
      <pc:sldChg chg="addSp delSp modSp modAnim">
        <pc:chgData name="Jason Knight" userId="03bbb8e5a6d6338b" providerId="LiveId" clId="{D85900E2-21B7-F140-97EC-EB0E55039506}" dt="2018-10-12T13:10:52.594" v="510" actId="1076"/>
        <pc:sldMkLst>
          <pc:docMk/>
          <pc:sldMk cId="2040790594" sldId="279"/>
        </pc:sldMkLst>
        <pc:spChg chg="mod">
          <ac:chgData name="Jason Knight" userId="03bbb8e5a6d6338b" providerId="LiveId" clId="{D85900E2-21B7-F140-97EC-EB0E55039506}" dt="2018-10-12T13:10:46.563" v="509" actId="164"/>
          <ac:spMkLst>
            <pc:docMk/>
            <pc:sldMk cId="2040790594" sldId="279"/>
            <ac:spMk id="4" creationId="{77D35722-7073-904D-82E0-151A269F2137}"/>
          </ac:spMkLst>
        </pc:spChg>
        <pc:spChg chg="mod">
          <ac:chgData name="Jason Knight" userId="03bbb8e5a6d6338b" providerId="LiveId" clId="{D85900E2-21B7-F140-97EC-EB0E55039506}" dt="2018-10-12T13:10:46.563" v="509" actId="164"/>
          <ac:spMkLst>
            <pc:docMk/>
            <pc:sldMk cId="2040790594" sldId="279"/>
            <ac:spMk id="5" creationId="{EC07A18C-8C94-0148-8273-F674EEEAB70A}"/>
          </ac:spMkLst>
        </pc:spChg>
        <pc:spChg chg="del">
          <ac:chgData name="Jason Knight" userId="03bbb8e5a6d6338b" providerId="LiveId" clId="{D85900E2-21B7-F140-97EC-EB0E55039506}" dt="2018-10-12T13:10:39.099" v="507" actId="478"/>
          <ac:spMkLst>
            <pc:docMk/>
            <pc:sldMk cId="2040790594" sldId="279"/>
            <ac:spMk id="6" creationId="{DE791886-6A94-664C-B4A7-645433228E58}"/>
          </ac:spMkLst>
        </pc:spChg>
        <pc:grpChg chg="add mod">
          <ac:chgData name="Jason Knight" userId="03bbb8e5a6d6338b" providerId="LiveId" clId="{D85900E2-21B7-F140-97EC-EB0E55039506}" dt="2018-10-12T13:10:52.594" v="510" actId="1076"/>
          <ac:grpSpMkLst>
            <pc:docMk/>
            <pc:sldMk cId="2040790594" sldId="279"/>
            <ac:grpSpMk id="2" creationId="{B778CDD7-9AFF-724E-8DF1-99C05862AE0E}"/>
          </ac:grpSpMkLst>
        </pc:grpChg>
      </pc:sldChg>
      <pc:sldChg chg="modSp">
        <pc:chgData name="Jason Knight" userId="03bbb8e5a6d6338b" providerId="LiveId" clId="{D85900E2-21B7-F140-97EC-EB0E55039506}" dt="2018-10-11T20:46:53.154" v="412" actId="20577"/>
        <pc:sldMkLst>
          <pc:docMk/>
          <pc:sldMk cId="3748914280" sldId="282"/>
        </pc:sldMkLst>
        <pc:spChg chg="mod">
          <ac:chgData name="Jason Knight" userId="03bbb8e5a6d6338b" providerId="LiveId" clId="{D85900E2-21B7-F140-97EC-EB0E55039506}" dt="2018-10-11T20:46:53.154" v="412" actId="20577"/>
          <ac:spMkLst>
            <pc:docMk/>
            <pc:sldMk cId="3748914280" sldId="282"/>
            <ac:spMk id="37" creationId="{ED99A32F-E87F-EA42-8EC7-D3F9800E2009}"/>
          </ac:spMkLst>
        </pc:spChg>
      </pc:sldChg>
      <pc:sldChg chg="modSp">
        <pc:chgData name="Jason Knight" userId="03bbb8e5a6d6338b" providerId="LiveId" clId="{D85900E2-21B7-F140-97EC-EB0E55039506}" dt="2018-10-12T13:15:24.610" v="523" actId="20577"/>
        <pc:sldMkLst>
          <pc:docMk/>
          <pc:sldMk cId="3480543110" sldId="289"/>
        </pc:sldMkLst>
        <pc:spChg chg="mod">
          <ac:chgData name="Jason Knight" userId="03bbb8e5a6d6338b" providerId="LiveId" clId="{D85900E2-21B7-F140-97EC-EB0E55039506}" dt="2018-10-12T13:15:24.610" v="523" actId="20577"/>
          <ac:spMkLst>
            <pc:docMk/>
            <pc:sldMk cId="3480543110" sldId="289"/>
            <ac:spMk id="7" creationId="{BB28ADCE-59F8-7341-8F95-D50E464F2BB0}"/>
          </ac:spMkLst>
        </pc:spChg>
      </pc:sldChg>
      <pc:sldChg chg="modNotesTx">
        <pc:chgData name="Jason Knight" userId="03bbb8e5a6d6338b" providerId="LiveId" clId="{D85900E2-21B7-F140-97EC-EB0E55039506}" dt="2018-10-11T19:41:16.780" v="69" actId="5793"/>
        <pc:sldMkLst>
          <pc:docMk/>
          <pc:sldMk cId="628385715" sldId="290"/>
        </pc:sldMkLst>
      </pc:sldChg>
      <pc:sldChg chg="modSp">
        <pc:chgData name="Jason Knight" userId="03bbb8e5a6d6338b" providerId="LiveId" clId="{D85900E2-21B7-F140-97EC-EB0E55039506}" dt="2018-10-12T13:15:08.610" v="519" actId="14100"/>
        <pc:sldMkLst>
          <pc:docMk/>
          <pc:sldMk cId="3707608570" sldId="292"/>
        </pc:sldMkLst>
        <pc:spChg chg="mod">
          <ac:chgData name="Jason Knight" userId="03bbb8e5a6d6338b" providerId="LiveId" clId="{D85900E2-21B7-F140-97EC-EB0E55039506}" dt="2018-10-12T13:15:08.610" v="519" actId="14100"/>
          <ac:spMkLst>
            <pc:docMk/>
            <pc:sldMk cId="3707608570" sldId="292"/>
            <ac:spMk id="7" creationId="{BB28ADCE-59F8-7341-8F95-D50E464F2BB0}"/>
          </ac:spMkLst>
        </pc:spChg>
      </pc:sldChg>
      <pc:sldChg chg="modSp">
        <pc:chgData name="Jason Knight" userId="03bbb8e5a6d6338b" providerId="LiveId" clId="{D85900E2-21B7-F140-97EC-EB0E55039506}" dt="2018-10-11T20:46:31.207" v="397" actId="20577"/>
        <pc:sldMkLst>
          <pc:docMk/>
          <pc:sldMk cId="783751831" sldId="297"/>
        </pc:sldMkLst>
        <pc:spChg chg="mod">
          <ac:chgData name="Jason Knight" userId="03bbb8e5a6d6338b" providerId="LiveId" clId="{D85900E2-21B7-F140-97EC-EB0E55039506}" dt="2018-10-11T20:46:31.207" v="397" actId="20577"/>
          <ac:spMkLst>
            <pc:docMk/>
            <pc:sldMk cId="783751831" sldId="297"/>
            <ac:spMk id="2" creationId="{205CDDB3-0F1C-E949-A4A6-EB53101DD643}"/>
          </ac:spMkLst>
        </pc:spChg>
      </pc:sldChg>
      <pc:sldChg chg="modSp">
        <pc:chgData name="Jason Knight" userId="03bbb8e5a6d6338b" providerId="LiveId" clId="{D85900E2-21B7-F140-97EC-EB0E55039506}" dt="2018-10-11T20:46:39.707" v="406" actId="20577"/>
        <pc:sldMkLst>
          <pc:docMk/>
          <pc:sldMk cId="3713857511" sldId="298"/>
        </pc:sldMkLst>
        <pc:spChg chg="mod">
          <ac:chgData name="Jason Knight" userId="03bbb8e5a6d6338b" providerId="LiveId" clId="{D85900E2-21B7-F140-97EC-EB0E55039506}" dt="2018-10-11T20:46:39.707" v="406" actId="20577"/>
          <ac:spMkLst>
            <pc:docMk/>
            <pc:sldMk cId="3713857511" sldId="298"/>
            <ac:spMk id="2" creationId="{205CDDB3-0F1C-E949-A4A6-EB53101DD643}"/>
          </ac:spMkLst>
        </pc:spChg>
      </pc:sldChg>
      <pc:sldChg chg="modNotesTx">
        <pc:chgData name="Jason Knight" userId="03bbb8e5a6d6338b" providerId="LiveId" clId="{D85900E2-21B7-F140-97EC-EB0E55039506}" dt="2018-10-11T20:17:52.762" v="317" actId="20577"/>
        <pc:sldMkLst>
          <pc:docMk/>
          <pc:sldMk cId="2382600943" sldId="300"/>
        </pc:sldMkLst>
      </pc:sldChg>
      <pc:sldChg chg="modSp add modNotesTx">
        <pc:chgData name="Jason Knight" userId="03bbb8e5a6d6338b" providerId="LiveId" clId="{D85900E2-21B7-F140-97EC-EB0E55039506}" dt="2018-10-12T02:40:35.155" v="489" actId="20577"/>
        <pc:sldMkLst>
          <pc:docMk/>
          <pc:sldMk cId="695407154" sldId="301"/>
        </pc:sldMkLst>
        <pc:spChg chg="mod">
          <ac:chgData name="Jason Knight" userId="03bbb8e5a6d6338b" providerId="LiveId" clId="{D85900E2-21B7-F140-97EC-EB0E55039506}" dt="2018-10-12T00:35:40.658" v="488" actId="20577"/>
          <ac:spMkLst>
            <pc:docMk/>
            <pc:sldMk cId="695407154" sldId="301"/>
            <ac:spMk id="7" creationId="{29372249-0F41-EB45-940C-9F3CD5F6480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FEE877-5DEF-C341-9D51-2E619723D556}" type="doc">
      <dgm:prSet loTypeId="urn:microsoft.com/office/officeart/2005/8/layout/cycle3" loCatId="cycle" qsTypeId="urn:microsoft.com/office/officeart/2005/8/quickstyle/simple1" qsCatId="simple" csTypeId="urn:microsoft.com/office/officeart/2005/8/colors/accent2_2" csCatId="accent2" phldr="1"/>
      <dgm:spPr/>
      <dgm:t>
        <a:bodyPr/>
        <a:lstStyle/>
        <a:p>
          <a:endParaRPr lang="en-US"/>
        </a:p>
      </dgm:t>
    </dgm:pt>
    <dgm:pt modelId="{7E9B2745-5036-2044-B052-A02FA82B13D5}">
      <dgm:prSet phldrT="[Text]"/>
      <dgm:spPr/>
      <dgm:t>
        <a:bodyPr/>
        <a:lstStyle/>
        <a:p>
          <a:r>
            <a:rPr lang="en-US"/>
            <a:t>Courage</a:t>
          </a:r>
        </a:p>
      </dgm:t>
    </dgm:pt>
    <dgm:pt modelId="{B373C777-1011-8E46-AC6B-F8F5C0EF8100}" type="parTrans" cxnId="{B9483DAF-5BF9-404D-8AE1-FF17C1D7CB3C}">
      <dgm:prSet/>
      <dgm:spPr/>
      <dgm:t>
        <a:bodyPr/>
        <a:lstStyle/>
        <a:p>
          <a:endParaRPr lang="en-US"/>
        </a:p>
      </dgm:t>
    </dgm:pt>
    <dgm:pt modelId="{1C32444F-A90D-8B4F-87C9-3157309CFCB7}" type="sibTrans" cxnId="{B9483DAF-5BF9-404D-8AE1-FF17C1D7CB3C}">
      <dgm:prSet/>
      <dgm:spPr/>
      <dgm:t>
        <a:bodyPr/>
        <a:lstStyle/>
        <a:p>
          <a:endParaRPr lang="en-US"/>
        </a:p>
      </dgm:t>
    </dgm:pt>
    <dgm:pt modelId="{0570CBD8-9A25-FA45-8317-22BED344B3AE}">
      <dgm:prSet phldrT="[Text]"/>
      <dgm:spPr/>
      <dgm:t>
        <a:bodyPr/>
        <a:lstStyle/>
        <a:p>
          <a:r>
            <a:rPr lang="en-US"/>
            <a:t>Respect</a:t>
          </a:r>
        </a:p>
      </dgm:t>
    </dgm:pt>
    <dgm:pt modelId="{8F62C5CB-FF8C-F348-998F-5260976F4236}" type="parTrans" cxnId="{2AB42A9D-A301-A147-A95B-2CA7BA48726B}">
      <dgm:prSet/>
      <dgm:spPr/>
      <dgm:t>
        <a:bodyPr/>
        <a:lstStyle/>
        <a:p>
          <a:endParaRPr lang="en-US"/>
        </a:p>
      </dgm:t>
    </dgm:pt>
    <dgm:pt modelId="{CD826C6D-CAA2-F545-8EAA-899FF615A66C}" type="sibTrans" cxnId="{2AB42A9D-A301-A147-A95B-2CA7BA48726B}">
      <dgm:prSet/>
      <dgm:spPr/>
      <dgm:t>
        <a:bodyPr/>
        <a:lstStyle/>
        <a:p>
          <a:endParaRPr lang="en-US"/>
        </a:p>
      </dgm:t>
    </dgm:pt>
    <dgm:pt modelId="{7F3B4205-5441-8A4F-B5CB-0C70AA40557D}">
      <dgm:prSet phldrT="[Text]"/>
      <dgm:spPr/>
      <dgm:t>
        <a:bodyPr/>
        <a:lstStyle/>
        <a:p>
          <a:r>
            <a:rPr lang="en-US"/>
            <a:t>Openness</a:t>
          </a:r>
        </a:p>
      </dgm:t>
    </dgm:pt>
    <dgm:pt modelId="{47D5A3CF-9D56-0D45-B066-6483577EA1FD}" type="parTrans" cxnId="{3BDE3897-0629-9A4D-8D88-DEE4C09E31AA}">
      <dgm:prSet/>
      <dgm:spPr/>
      <dgm:t>
        <a:bodyPr/>
        <a:lstStyle/>
        <a:p>
          <a:endParaRPr lang="en-US"/>
        </a:p>
      </dgm:t>
    </dgm:pt>
    <dgm:pt modelId="{9F25AC65-60D1-0145-B8D6-362CDAFC85AE}" type="sibTrans" cxnId="{3BDE3897-0629-9A4D-8D88-DEE4C09E31AA}">
      <dgm:prSet/>
      <dgm:spPr/>
      <dgm:t>
        <a:bodyPr/>
        <a:lstStyle/>
        <a:p>
          <a:endParaRPr lang="en-US"/>
        </a:p>
      </dgm:t>
    </dgm:pt>
    <dgm:pt modelId="{917F0E97-E70E-4245-A48E-85AA666BB5D9}">
      <dgm:prSet phldrT="[Text]"/>
      <dgm:spPr/>
      <dgm:t>
        <a:bodyPr/>
        <a:lstStyle/>
        <a:p>
          <a:r>
            <a:rPr lang="en-US"/>
            <a:t>Commitment</a:t>
          </a:r>
        </a:p>
      </dgm:t>
    </dgm:pt>
    <dgm:pt modelId="{12E52E60-6EC1-2C4E-87B4-600CA9940C34}" type="parTrans" cxnId="{F6B6A350-3CD1-EA4A-BFB3-CB4725B2BBC0}">
      <dgm:prSet/>
      <dgm:spPr/>
      <dgm:t>
        <a:bodyPr/>
        <a:lstStyle/>
        <a:p>
          <a:endParaRPr lang="en-US"/>
        </a:p>
      </dgm:t>
    </dgm:pt>
    <dgm:pt modelId="{FA2EE97C-CAE8-1944-BE4A-9E9CC93B5D81}" type="sibTrans" cxnId="{F6B6A350-3CD1-EA4A-BFB3-CB4725B2BBC0}">
      <dgm:prSet/>
      <dgm:spPr/>
      <dgm:t>
        <a:bodyPr/>
        <a:lstStyle/>
        <a:p>
          <a:endParaRPr lang="en-US"/>
        </a:p>
      </dgm:t>
    </dgm:pt>
    <dgm:pt modelId="{74BC3180-E54A-2840-9FF5-8B0B9D1DE816}">
      <dgm:prSet phldrT="[Text]"/>
      <dgm:spPr/>
      <dgm:t>
        <a:bodyPr/>
        <a:lstStyle/>
        <a:p>
          <a:r>
            <a:rPr lang="en-US"/>
            <a:t>Focus</a:t>
          </a:r>
        </a:p>
      </dgm:t>
    </dgm:pt>
    <dgm:pt modelId="{92A3BA8F-FA80-5A4F-B8AB-D330BEA86109}" type="parTrans" cxnId="{4E289BCC-127B-FF46-92E4-5117709796A3}">
      <dgm:prSet/>
      <dgm:spPr/>
      <dgm:t>
        <a:bodyPr/>
        <a:lstStyle/>
        <a:p>
          <a:endParaRPr lang="en-US"/>
        </a:p>
      </dgm:t>
    </dgm:pt>
    <dgm:pt modelId="{7D69C2FB-A21A-244D-9832-F53C27A09A5A}" type="sibTrans" cxnId="{4E289BCC-127B-FF46-92E4-5117709796A3}">
      <dgm:prSet/>
      <dgm:spPr/>
      <dgm:t>
        <a:bodyPr/>
        <a:lstStyle/>
        <a:p>
          <a:endParaRPr lang="en-US"/>
        </a:p>
      </dgm:t>
    </dgm:pt>
    <dgm:pt modelId="{3E2A45C8-111C-524A-82F8-BB615BCC8BF5}" type="pres">
      <dgm:prSet presAssocID="{44FEE877-5DEF-C341-9D51-2E619723D556}" presName="Name0" presStyleCnt="0">
        <dgm:presLayoutVars>
          <dgm:dir/>
          <dgm:resizeHandles val="exact"/>
        </dgm:presLayoutVars>
      </dgm:prSet>
      <dgm:spPr/>
    </dgm:pt>
    <dgm:pt modelId="{748BB098-B33A-7E49-8C10-A2AA3636098D}" type="pres">
      <dgm:prSet presAssocID="{44FEE877-5DEF-C341-9D51-2E619723D556}" presName="cycle" presStyleCnt="0"/>
      <dgm:spPr/>
    </dgm:pt>
    <dgm:pt modelId="{63775637-9288-4E40-8DE2-02231F5E0201}" type="pres">
      <dgm:prSet presAssocID="{7E9B2745-5036-2044-B052-A02FA82B13D5}" presName="nodeFirstNode" presStyleLbl="node1" presStyleIdx="0" presStyleCnt="5">
        <dgm:presLayoutVars>
          <dgm:bulletEnabled val="1"/>
        </dgm:presLayoutVars>
      </dgm:prSet>
      <dgm:spPr/>
    </dgm:pt>
    <dgm:pt modelId="{65F74FF3-7D94-3C47-A1BB-1B3CE4003743}" type="pres">
      <dgm:prSet presAssocID="{1C32444F-A90D-8B4F-87C9-3157309CFCB7}" presName="sibTransFirstNode" presStyleLbl="bgShp" presStyleIdx="0" presStyleCnt="1"/>
      <dgm:spPr/>
    </dgm:pt>
    <dgm:pt modelId="{3A703CF8-636D-D248-9A73-29E493959405}" type="pres">
      <dgm:prSet presAssocID="{0570CBD8-9A25-FA45-8317-22BED344B3AE}" presName="nodeFollowingNodes" presStyleLbl="node1" presStyleIdx="1" presStyleCnt="5">
        <dgm:presLayoutVars>
          <dgm:bulletEnabled val="1"/>
        </dgm:presLayoutVars>
      </dgm:prSet>
      <dgm:spPr/>
    </dgm:pt>
    <dgm:pt modelId="{F925732F-D0C2-D446-8A66-8F32D9583005}" type="pres">
      <dgm:prSet presAssocID="{7F3B4205-5441-8A4F-B5CB-0C70AA40557D}" presName="nodeFollowingNodes" presStyleLbl="node1" presStyleIdx="2" presStyleCnt="5">
        <dgm:presLayoutVars>
          <dgm:bulletEnabled val="1"/>
        </dgm:presLayoutVars>
      </dgm:prSet>
      <dgm:spPr/>
    </dgm:pt>
    <dgm:pt modelId="{2E8C1DAE-C386-AD47-B6A2-DA2101B8DBAD}" type="pres">
      <dgm:prSet presAssocID="{917F0E97-E70E-4245-A48E-85AA666BB5D9}" presName="nodeFollowingNodes" presStyleLbl="node1" presStyleIdx="3" presStyleCnt="5">
        <dgm:presLayoutVars>
          <dgm:bulletEnabled val="1"/>
        </dgm:presLayoutVars>
      </dgm:prSet>
      <dgm:spPr/>
    </dgm:pt>
    <dgm:pt modelId="{AFCDDFC2-7E4F-0A4B-9D06-DD560BE26E01}" type="pres">
      <dgm:prSet presAssocID="{74BC3180-E54A-2840-9FF5-8B0B9D1DE816}" presName="nodeFollowingNodes" presStyleLbl="node1" presStyleIdx="4" presStyleCnt="5">
        <dgm:presLayoutVars>
          <dgm:bulletEnabled val="1"/>
        </dgm:presLayoutVars>
      </dgm:prSet>
      <dgm:spPr/>
    </dgm:pt>
  </dgm:ptLst>
  <dgm:cxnLst>
    <dgm:cxn modelId="{E8C4A809-831B-6D4E-A5B3-6C5426B81ACB}" type="presOf" srcId="{7E9B2745-5036-2044-B052-A02FA82B13D5}" destId="{63775637-9288-4E40-8DE2-02231F5E0201}" srcOrd="0" destOrd="0" presId="urn:microsoft.com/office/officeart/2005/8/layout/cycle3"/>
    <dgm:cxn modelId="{DBBACD49-5926-B34D-A42C-51D4C36FB031}" type="presOf" srcId="{74BC3180-E54A-2840-9FF5-8B0B9D1DE816}" destId="{AFCDDFC2-7E4F-0A4B-9D06-DD560BE26E01}" srcOrd="0" destOrd="0" presId="urn:microsoft.com/office/officeart/2005/8/layout/cycle3"/>
    <dgm:cxn modelId="{F6B6A350-3CD1-EA4A-BFB3-CB4725B2BBC0}" srcId="{44FEE877-5DEF-C341-9D51-2E619723D556}" destId="{917F0E97-E70E-4245-A48E-85AA666BB5D9}" srcOrd="3" destOrd="0" parTransId="{12E52E60-6EC1-2C4E-87B4-600CA9940C34}" sibTransId="{FA2EE97C-CAE8-1944-BE4A-9E9CC93B5D81}"/>
    <dgm:cxn modelId="{03272F69-D215-AD43-BE0A-F064883897B7}" type="presOf" srcId="{917F0E97-E70E-4245-A48E-85AA666BB5D9}" destId="{2E8C1DAE-C386-AD47-B6A2-DA2101B8DBAD}" srcOrd="0" destOrd="0" presId="urn:microsoft.com/office/officeart/2005/8/layout/cycle3"/>
    <dgm:cxn modelId="{FAAED16F-B80A-3347-8222-F7DFE6457272}" type="presOf" srcId="{0570CBD8-9A25-FA45-8317-22BED344B3AE}" destId="{3A703CF8-636D-D248-9A73-29E493959405}" srcOrd="0" destOrd="0" presId="urn:microsoft.com/office/officeart/2005/8/layout/cycle3"/>
    <dgm:cxn modelId="{3BDE3897-0629-9A4D-8D88-DEE4C09E31AA}" srcId="{44FEE877-5DEF-C341-9D51-2E619723D556}" destId="{7F3B4205-5441-8A4F-B5CB-0C70AA40557D}" srcOrd="2" destOrd="0" parTransId="{47D5A3CF-9D56-0D45-B066-6483577EA1FD}" sibTransId="{9F25AC65-60D1-0145-B8D6-362CDAFC85AE}"/>
    <dgm:cxn modelId="{2AB42A9D-A301-A147-A95B-2CA7BA48726B}" srcId="{44FEE877-5DEF-C341-9D51-2E619723D556}" destId="{0570CBD8-9A25-FA45-8317-22BED344B3AE}" srcOrd="1" destOrd="0" parTransId="{8F62C5CB-FF8C-F348-998F-5260976F4236}" sibTransId="{CD826C6D-CAA2-F545-8EAA-899FF615A66C}"/>
    <dgm:cxn modelId="{B9483DAF-5BF9-404D-8AE1-FF17C1D7CB3C}" srcId="{44FEE877-5DEF-C341-9D51-2E619723D556}" destId="{7E9B2745-5036-2044-B052-A02FA82B13D5}" srcOrd="0" destOrd="0" parTransId="{B373C777-1011-8E46-AC6B-F8F5C0EF8100}" sibTransId="{1C32444F-A90D-8B4F-87C9-3157309CFCB7}"/>
    <dgm:cxn modelId="{8E0731B0-9E13-AB41-8B1F-ABF34922D69A}" type="presOf" srcId="{1C32444F-A90D-8B4F-87C9-3157309CFCB7}" destId="{65F74FF3-7D94-3C47-A1BB-1B3CE4003743}" srcOrd="0" destOrd="0" presId="urn:microsoft.com/office/officeart/2005/8/layout/cycle3"/>
    <dgm:cxn modelId="{C4D9D2B3-6A18-494F-BAF8-A763C4806CB1}" type="presOf" srcId="{44FEE877-5DEF-C341-9D51-2E619723D556}" destId="{3E2A45C8-111C-524A-82F8-BB615BCC8BF5}" srcOrd="0" destOrd="0" presId="urn:microsoft.com/office/officeart/2005/8/layout/cycle3"/>
    <dgm:cxn modelId="{4E289BCC-127B-FF46-92E4-5117709796A3}" srcId="{44FEE877-5DEF-C341-9D51-2E619723D556}" destId="{74BC3180-E54A-2840-9FF5-8B0B9D1DE816}" srcOrd="4" destOrd="0" parTransId="{92A3BA8F-FA80-5A4F-B8AB-D330BEA86109}" sibTransId="{7D69C2FB-A21A-244D-9832-F53C27A09A5A}"/>
    <dgm:cxn modelId="{94E7EEEB-BFF7-4B43-A6CC-CAD0C92136E1}" type="presOf" srcId="{7F3B4205-5441-8A4F-B5CB-0C70AA40557D}" destId="{F925732F-D0C2-D446-8A66-8F32D9583005}" srcOrd="0" destOrd="0" presId="urn:microsoft.com/office/officeart/2005/8/layout/cycle3"/>
    <dgm:cxn modelId="{7F954572-2C59-BE41-A629-D9B9F4CAC481}" type="presParOf" srcId="{3E2A45C8-111C-524A-82F8-BB615BCC8BF5}" destId="{748BB098-B33A-7E49-8C10-A2AA3636098D}" srcOrd="0" destOrd="0" presId="urn:microsoft.com/office/officeart/2005/8/layout/cycle3"/>
    <dgm:cxn modelId="{B17F23BF-C9AD-4745-9169-64C5A0241424}" type="presParOf" srcId="{748BB098-B33A-7E49-8C10-A2AA3636098D}" destId="{63775637-9288-4E40-8DE2-02231F5E0201}" srcOrd="0" destOrd="0" presId="urn:microsoft.com/office/officeart/2005/8/layout/cycle3"/>
    <dgm:cxn modelId="{37A65E98-5C73-6046-83B2-7DE630F7CB0C}" type="presParOf" srcId="{748BB098-B33A-7E49-8C10-A2AA3636098D}" destId="{65F74FF3-7D94-3C47-A1BB-1B3CE4003743}" srcOrd="1" destOrd="0" presId="urn:microsoft.com/office/officeart/2005/8/layout/cycle3"/>
    <dgm:cxn modelId="{D9EEA30B-C7CB-E147-B688-A852422B624C}" type="presParOf" srcId="{748BB098-B33A-7E49-8C10-A2AA3636098D}" destId="{3A703CF8-636D-D248-9A73-29E493959405}" srcOrd="2" destOrd="0" presId="urn:microsoft.com/office/officeart/2005/8/layout/cycle3"/>
    <dgm:cxn modelId="{5C62E151-FE43-3C45-A83A-0A31C8D96657}" type="presParOf" srcId="{748BB098-B33A-7E49-8C10-A2AA3636098D}" destId="{F925732F-D0C2-D446-8A66-8F32D9583005}" srcOrd="3" destOrd="0" presId="urn:microsoft.com/office/officeart/2005/8/layout/cycle3"/>
    <dgm:cxn modelId="{B1151057-4014-4C42-BA1C-AACB412C0490}" type="presParOf" srcId="{748BB098-B33A-7E49-8C10-A2AA3636098D}" destId="{2E8C1DAE-C386-AD47-B6A2-DA2101B8DBAD}" srcOrd="4" destOrd="0" presId="urn:microsoft.com/office/officeart/2005/8/layout/cycle3"/>
    <dgm:cxn modelId="{1A37E996-53A9-2F43-9ECD-D549BB235B5C}" type="presParOf" srcId="{748BB098-B33A-7E49-8C10-A2AA3636098D}" destId="{AFCDDFC2-7E4F-0A4B-9D06-DD560BE26E01}" srcOrd="5" destOrd="0" presId="urn:microsoft.com/office/officeart/2005/8/layout/cycle3"/>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FEE877-5DEF-C341-9D51-2E619723D556}" type="doc">
      <dgm:prSet loTypeId="urn:microsoft.com/office/officeart/2005/8/layout/cycle3" loCatId="cycle" qsTypeId="urn:microsoft.com/office/officeart/2005/8/quickstyle/simple1" qsCatId="simple" csTypeId="urn:microsoft.com/office/officeart/2005/8/colors/accent2_2" csCatId="accent2" phldr="1"/>
      <dgm:spPr/>
      <dgm:t>
        <a:bodyPr/>
        <a:lstStyle/>
        <a:p>
          <a:endParaRPr lang="en-US"/>
        </a:p>
      </dgm:t>
    </dgm:pt>
    <dgm:pt modelId="{7E9B2745-5036-2044-B052-A02FA82B13D5}">
      <dgm:prSet phldrT="[Text]"/>
      <dgm:spPr/>
      <dgm:t>
        <a:bodyPr/>
        <a:lstStyle/>
        <a:p>
          <a:r>
            <a:rPr lang="en-US"/>
            <a:t>Courage</a:t>
          </a:r>
        </a:p>
      </dgm:t>
    </dgm:pt>
    <dgm:pt modelId="{B373C777-1011-8E46-AC6B-F8F5C0EF8100}" type="parTrans" cxnId="{B9483DAF-5BF9-404D-8AE1-FF17C1D7CB3C}">
      <dgm:prSet/>
      <dgm:spPr/>
      <dgm:t>
        <a:bodyPr/>
        <a:lstStyle/>
        <a:p>
          <a:endParaRPr lang="en-US"/>
        </a:p>
      </dgm:t>
    </dgm:pt>
    <dgm:pt modelId="{1C32444F-A90D-8B4F-87C9-3157309CFCB7}" type="sibTrans" cxnId="{B9483DAF-5BF9-404D-8AE1-FF17C1D7CB3C}">
      <dgm:prSet/>
      <dgm:spPr/>
      <dgm:t>
        <a:bodyPr/>
        <a:lstStyle/>
        <a:p>
          <a:endParaRPr lang="en-US"/>
        </a:p>
      </dgm:t>
    </dgm:pt>
    <dgm:pt modelId="{0570CBD8-9A25-FA45-8317-22BED344B3AE}">
      <dgm:prSet phldrT="[Text]"/>
      <dgm:spPr/>
      <dgm:t>
        <a:bodyPr/>
        <a:lstStyle/>
        <a:p>
          <a:r>
            <a:rPr lang="en-US"/>
            <a:t>Respect</a:t>
          </a:r>
        </a:p>
      </dgm:t>
    </dgm:pt>
    <dgm:pt modelId="{8F62C5CB-FF8C-F348-998F-5260976F4236}" type="parTrans" cxnId="{2AB42A9D-A301-A147-A95B-2CA7BA48726B}">
      <dgm:prSet/>
      <dgm:spPr/>
      <dgm:t>
        <a:bodyPr/>
        <a:lstStyle/>
        <a:p>
          <a:endParaRPr lang="en-US"/>
        </a:p>
      </dgm:t>
    </dgm:pt>
    <dgm:pt modelId="{CD826C6D-CAA2-F545-8EAA-899FF615A66C}" type="sibTrans" cxnId="{2AB42A9D-A301-A147-A95B-2CA7BA48726B}">
      <dgm:prSet/>
      <dgm:spPr/>
      <dgm:t>
        <a:bodyPr/>
        <a:lstStyle/>
        <a:p>
          <a:endParaRPr lang="en-US"/>
        </a:p>
      </dgm:t>
    </dgm:pt>
    <dgm:pt modelId="{7F3B4205-5441-8A4F-B5CB-0C70AA40557D}">
      <dgm:prSet phldrT="[Text]"/>
      <dgm:spPr/>
      <dgm:t>
        <a:bodyPr/>
        <a:lstStyle/>
        <a:p>
          <a:r>
            <a:rPr lang="en-US"/>
            <a:t>Openness</a:t>
          </a:r>
        </a:p>
      </dgm:t>
    </dgm:pt>
    <dgm:pt modelId="{47D5A3CF-9D56-0D45-B066-6483577EA1FD}" type="parTrans" cxnId="{3BDE3897-0629-9A4D-8D88-DEE4C09E31AA}">
      <dgm:prSet/>
      <dgm:spPr/>
      <dgm:t>
        <a:bodyPr/>
        <a:lstStyle/>
        <a:p>
          <a:endParaRPr lang="en-US"/>
        </a:p>
      </dgm:t>
    </dgm:pt>
    <dgm:pt modelId="{9F25AC65-60D1-0145-B8D6-362CDAFC85AE}" type="sibTrans" cxnId="{3BDE3897-0629-9A4D-8D88-DEE4C09E31AA}">
      <dgm:prSet/>
      <dgm:spPr/>
      <dgm:t>
        <a:bodyPr/>
        <a:lstStyle/>
        <a:p>
          <a:endParaRPr lang="en-US"/>
        </a:p>
      </dgm:t>
    </dgm:pt>
    <dgm:pt modelId="{917F0E97-E70E-4245-A48E-85AA666BB5D9}">
      <dgm:prSet phldrT="[Text]"/>
      <dgm:spPr/>
      <dgm:t>
        <a:bodyPr/>
        <a:lstStyle/>
        <a:p>
          <a:r>
            <a:rPr lang="en-US"/>
            <a:t>Commitment</a:t>
          </a:r>
        </a:p>
      </dgm:t>
    </dgm:pt>
    <dgm:pt modelId="{12E52E60-6EC1-2C4E-87B4-600CA9940C34}" type="parTrans" cxnId="{F6B6A350-3CD1-EA4A-BFB3-CB4725B2BBC0}">
      <dgm:prSet/>
      <dgm:spPr/>
      <dgm:t>
        <a:bodyPr/>
        <a:lstStyle/>
        <a:p>
          <a:endParaRPr lang="en-US"/>
        </a:p>
      </dgm:t>
    </dgm:pt>
    <dgm:pt modelId="{FA2EE97C-CAE8-1944-BE4A-9E9CC93B5D81}" type="sibTrans" cxnId="{F6B6A350-3CD1-EA4A-BFB3-CB4725B2BBC0}">
      <dgm:prSet/>
      <dgm:spPr/>
      <dgm:t>
        <a:bodyPr/>
        <a:lstStyle/>
        <a:p>
          <a:endParaRPr lang="en-US"/>
        </a:p>
      </dgm:t>
    </dgm:pt>
    <dgm:pt modelId="{74BC3180-E54A-2840-9FF5-8B0B9D1DE816}">
      <dgm:prSet phldrT="[Text]"/>
      <dgm:spPr/>
      <dgm:t>
        <a:bodyPr/>
        <a:lstStyle/>
        <a:p>
          <a:r>
            <a:rPr lang="en-US"/>
            <a:t>Focus</a:t>
          </a:r>
        </a:p>
      </dgm:t>
    </dgm:pt>
    <dgm:pt modelId="{92A3BA8F-FA80-5A4F-B8AB-D330BEA86109}" type="parTrans" cxnId="{4E289BCC-127B-FF46-92E4-5117709796A3}">
      <dgm:prSet/>
      <dgm:spPr/>
      <dgm:t>
        <a:bodyPr/>
        <a:lstStyle/>
        <a:p>
          <a:endParaRPr lang="en-US"/>
        </a:p>
      </dgm:t>
    </dgm:pt>
    <dgm:pt modelId="{7D69C2FB-A21A-244D-9832-F53C27A09A5A}" type="sibTrans" cxnId="{4E289BCC-127B-FF46-92E4-5117709796A3}">
      <dgm:prSet/>
      <dgm:spPr/>
      <dgm:t>
        <a:bodyPr/>
        <a:lstStyle/>
        <a:p>
          <a:endParaRPr lang="en-US"/>
        </a:p>
      </dgm:t>
    </dgm:pt>
    <dgm:pt modelId="{3E2A45C8-111C-524A-82F8-BB615BCC8BF5}" type="pres">
      <dgm:prSet presAssocID="{44FEE877-5DEF-C341-9D51-2E619723D556}" presName="Name0" presStyleCnt="0">
        <dgm:presLayoutVars>
          <dgm:dir/>
          <dgm:resizeHandles val="exact"/>
        </dgm:presLayoutVars>
      </dgm:prSet>
      <dgm:spPr/>
    </dgm:pt>
    <dgm:pt modelId="{748BB098-B33A-7E49-8C10-A2AA3636098D}" type="pres">
      <dgm:prSet presAssocID="{44FEE877-5DEF-C341-9D51-2E619723D556}" presName="cycle" presStyleCnt="0"/>
      <dgm:spPr/>
    </dgm:pt>
    <dgm:pt modelId="{63775637-9288-4E40-8DE2-02231F5E0201}" type="pres">
      <dgm:prSet presAssocID="{7E9B2745-5036-2044-B052-A02FA82B13D5}" presName="nodeFirstNode" presStyleLbl="node1" presStyleIdx="0" presStyleCnt="5">
        <dgm:presLayoutVars>
          <dgm:bulletEnabled val="1"/>
        </dgm:presLayoutVars>
      </dgm:prSet>
      <dgm:spPr/>
    </dgm:pt>
    <dgm:pt modelId="{65F74FF3-7D94-3C47-A1BB-1B3CE4003743}" type="pres">
      <dgm:prSet presAssocID="{1C32444F-A90D-8B4F-87C9-3157309CFCB7}" presName="sibTransFirstNode" presStyleLbl="bgShp" presStyleIdx="0" presStyleCnt="1"/>
      <dgm:spPr/>
    </dgm:pt>
    <dgm:pt modelId="{3A703CF8-636D-D248-9A73-29E493959405}" type="pres">
      <dgm:prSet presAssocID="{0570CBD8-9A25-FA45-8317-22BED344B3AE}" presName="nodeFollowingNodes" presStyleLbl="node1" presStyleIdx="1" presStyleCnt="5">
        <dgm:presLayoutVars>
          <dgm:bulletEnabled val="1"/>
        </dgm:presLayoutVars>
      </dgm:prSet>
      <dgm:spPr/>
    </dgm:pt>
    <dgm:pt modelId="{F925732F-D0C2-D446-8A66-8F32D9583005}" type="pres">
      <dgm:prSet presAssocID="{7F3B4205-5441-8A4F-B5CB-0C70AA40557D}" presName="nodeFollowingNodes" presStyleLbl="node1" presStyleIdx="2" presStyleCnt="5">
        <dgm:presLayoutVars>
          <dgm:bulletEnabled val="1"/>
        </dgm:presLayoutVars>
      </dgm:prSet>
      <dgm:spPr/>
    </dgm:pt>
    <dgm:pt modelId="{2E8C1DAE-C386-AD47-B6A2-DA2101B8DBAD}" type="pres">
      <dgm:prSet presAssocID="{917F0E97-E70E-4245-A48E-85AA666BB5D9}" presName="nodeFollowingNodes" presStyleLbl="node1" presStyleIdx="3" presStyleCnt="5">
        <dgm:presLayoutVars>
          <dgm:bulletEnabled val="1"/>
        </dgm:presLayoutVars>
      </dgm:prSet>
      <dgm:spPr/>
    </dgm:pt>
    <dgm:pt modelId="{AFCDDFC2-7E4F-0A4B-9D06-DD560BE26E01}" type="pres">
      <dgm:prSet presAssocID="{74BC3180-E54A-2840-9FF5-8B0B9D1DE816}" presName="nodeFollowingNodes" presStyleLbl="node1" presStyleIdx="4" presStyleCnt="5">
        <dgm:presLayoutVars>
          <dgm:bulletEnabled val="1"/>
        </dgm:presLayoutVars>
      </dgm:prSet>
      <dgm:spPr/>
    </dgm:pt>
  </dgm:ptLst>
  <dgm:cxnLst>
    <dgm:cxn modelId="{E8C4A809-831B-6D4E-A5B3-6C5426B81ACB}" type="presOf" srcId="{7E9B2745-5036-2044-B052-A02FA82B13D5}" destId="{63775637-9288-4E40-8DE2-02231F5E0201}" srcOrd="0" destOrd="0" presId="urn:microsoft.com/office/officeart/2005/8/layout/cycle3"/>
    <dgm:cxn modelId="{DBBACD49-5926-B34D-A42C-51D4C36FB031}" type="presOf" srcId="{74BC3180-E54A-2840-9FF5-8B0B9D1DE816}" destId="{AFCDDFC2-7E4F-0A4B-9D06-DD560BE26E01}" srcOrd="0" destOrd="0" presId="urn:microsoft.com/office/officeart/2005/8/layout/cycle3"/>
    <dgm:cxn modelId="{F6B6A350-3CD1-EA4A-BFB3-CB4725B2BBC0}" srcId="{44FEE877-5DEF-C341-9D51-2E619723D556}" destId="{917F0E97-E70E-4245-A48E-85AA666BB5D9}" srcOrd="3" destOrd="0" parTransId="{12E52E60-6EC1-2C4E-87B4-600CA9940C34}" sibTransId="{FA2EE97C-CAE8-1944-BE4A-9E9CC93B5D81}"/>
    <dgm:cxn modelId="{03272F69-D215-AD43-BE0A-F064883897B7}" type="presOf" srcId="{917F0E97-E70E-4245-A48E-85AA666BB5D9}" destId="{2E8C1DAE-C386-AD47-B6A2-DA2101B8DBAD}" srcOrd="0" destOrd="0" presId="urn:microsoft.com/office/officeart/2005/8/layout/cycle3"/>
    <dgm:cxn modelId="{FAAED16F-B80A-3347-8222-F7DFE6457272}" type="presOf" srcId="{0570CBD8-9A25-FA45-8317-22BED344B3AE}" destId="{3A703CF8-636D-D248-9A73-29E493959405}" srcOrd="0" destOrd="0" presId="urn:microsoft.com/office/officeart/2005/8/layout/cycle3"/>
    <dgm:cxn modelId="{3BDE3897-0629-9A4D-8D88-DEE4C09E31AA}" srcId="{44FEE877-5DEF-C341-9D51-2E619723D556}" destId="{7F3B4205-5441-8A4F-B5CB-0C70AA40557D}" srcOrd="2" destOrd="0" parTransId="{47D5A3CF-9D56-0D45-B066-6483577EA1FD}" sibTransId="{9F25AC65-60D1-0145-B8D6-362CDAFC85AE}"/>
    <dgm:cxn modelId="{2AB42A9D-A301-A147-A95B-2CA7BA48726B}" srcId="{44FEE877-5DEF-C341-9D51-2E619723D556}" destId="{0570CBD8-9A25-FA45-8317-22BED344B3AE}" srcOrd="1" destOrd="0" parTransId="{8F62C5CB-FF8C-F348-998F-5260976F4236}" sibTransId="{CD826C6D-CAA2-F545-8EAA-899FF615A66C}"/>
    <dgm:cxn modelId="{B9483DAF-5BF9-404D-8AE1-FF17C1D7CB3C}" srcId="{44FEE877-5DEF-C341-9D51-2E619723D556}" destId="{7E9B2745-5036-2044-B052-A02FA82B13D5}" srcOrd="0" destOrd="0" parTransId="{B373C777-1011-8E46-AC6B-F8F5C0EF8100}" sibTransId="{1C32444F-A90D-8B4F-87C9-3157309CFCB7}"/>
    <dgm:cxn modelId="{8E0731B0-9E13-AB41-8B1F-ABF34922D69A}" type="presOf" srcId="{1C32444F-A90D-8B4F-87C9-3157309CFCB7}" destId="{65F74FF3-7D94-3C47-A1BB-1B3CE4003743}" srcOrd="0" destOrd="0" presId="urn:microsoft.com/office/officeart/2005/8/layout/cycle3"/>
    <dgm:cxn modelId="{C4D9D2B3-6A18-494F-BAF8-A763C4806CB1}" type="presOf" srcId="{44FEE877-5DEF-C341-9D51-2E619723D556}" destId="{3E2A45C8-111C-524A-82F8-BB615BCC8BF5}" srcOrd="0" destOrd="0" presId="urn:microsoft.com/office/officeart/2005/8/layout/cycle3"/>
    <dgm:cxn modelId="{4E289BCC-127B-FF46-92E4-5117709796A3}" srcId="{44FEE877-5DEF-C341-9D51-2E619723D556}" destId="{74BC3180-E54A-2840-9FF5-8B0B9D1DE816}" srcOrd="4" destOrd="0" parTransId="{92A3BA8F-FA80-5A4F-B8AB-D330BEA86109}" sibTransId="{7D69C2FB-A21A-244D-9832-F53C27A09A5A}"/>
    <dgm:cxn modelId="{94E7EEEB-BFF7-4B43-A6CC-CAD0C92136E1}" type="presOf" srcId="{7F3B4205-5441-8A4F-B5CB-0C70AA40557D}" destId="{F925732F-D0C2-D446-8A66-8F32D9583005}" srcOrd="0" destOrd="0" presId="urn:microsoft.com/office/officeart/2005/8/layout/cycle3"/>
    <dgm:cxn modelId="{7F954572-2C59-BE41-A629-D9B9F4CAC481}" type="presParOf" srcId="{3E2A45C8-111C-524A-82F8-BB615BCC8BF5}" destId="{748BB098-B33A-7E49-8C10-A2AA3636098D}" srcOrd="0" destOrd="0" presId="urn:microsoft.com/office/officeart/2005/8/layout/cycle3"/>
    <dgm:cxn modelId="{B17F23BF-C9AD-4745-9169-64C5A0241424}" type="presParOf" srcId="{748BB098-B33A-7E49-8C10-A2AA3636098D}" destId="{63775637-9288-4E40-8DE2-02231F5E0201}" srcOrd="0" destOrd="0" presId="urn:microsoft.com/office/officeart/2005/8/layout/cycle3"/>
    <dgm:cxn modelId="{37A65E98-5C73-6046-83B2-7DE630F7CB0C}" type="presParOf" srcId="{748BB098-B33A-7E49-8C10-A2AA3636098D}" destId="{65F74FF3-7D94-3C47-A1BB-1B3CE4003743}" srcOrd="1" destOrd="0" presId="urn:microsoft.com/office/officeart/2005/8/layout/cycle3"/>
    <dgm:cxn modelId="{D9EEA30B-C7CB-E147-B688-A852422B624C}" type="presParOf" srcId="{748BB098-B33A-7E49-8C10-A2AA3636098D}" destId="{3A703CF8-636D-D248-9A73-29E493959405}" srcOrd="2" destOrd="0" presId="urn:microsoft.com/office/officeart/2005/8/layout/cycle3"/>
    <dgm:cxn modelId="{5C62E151-FE43-3C45-A83A-0A31C8D96657}" type="presParOf" srcId="{748BB098-B33A-7E49-8C10-A2AA3636098D}" destId="{F925732F-D0C2-D446-8A66-8F32D9583005}" srcOrd="3" destOrd="0" presId="urn:microsoft.com/office/officeart/2005/8/layout/cycle3"/>
    <dgm:cxn modelId="{B1151057-4014-4C42-BA1C-AACB412C0490}" type="presParOf" srcId="{748BB098-B33A-7E49-8C10-A2AA3636098D}" destId="{2E8C1DAE-C386-AD47-B6A2-DA2101B8DBAD}" srcOrd="4" destOrd="0" presId="urn:microsoft.com/office/officeart/2005/8/layout/cycle3"/>
    <dgm:cxn modelId="{1A37E996-53A9-2F43-9ECD-D549BB235B5C}" type="presParOf" srcId="{748BB098-B33A-7E49-8C10-A2AA3636098D}" destId="{AFCDDFC2-7E4F-0A4B-9D06-DD560BE26E01}" srcOrd="5" destOrd="0" presId="urn:microsoft.com/office/officeart/2005/8/layout/cycle3"/>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F74FF3-7D94-3C47-A1BB-1B3CE4003743}">
      <dsp:nvSpPr>
        <dsp:cNvPr id="0" name=""/>
        <dsp:cNvSpPr/>
      </dsp:nvSpPr>
      <dsp:spPr>
        <a:xfrm>
          <a:off x="832144" y="-29230"/>
          <a:ext cx="4964515" cy="4964515"/>
        </a:xfrm>
        <a:prstGeom prst="circularArrow">
          <a:avLst>
            <a:gd name="adj1" fmla="val 5544"/>
            <a:gd name="adj2" fmla="val 330680"/>
            <a:gd name="adj3" fmla="val 13802427"/>
            <a:gd name="adj4" fmla="val 17369856"/>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775637-9288-4E40-8DE2-02231F5E0201}">
      <dsp:nvSpPr>
        <dsp:cNvPr id="0" name=""/>
        <dsp:cNvSpPr/>
      </dsp:nvSpPr>
      <dsp:spPr>
        <a:xfrm>
          <a:off x="2165366" y="370"/>
          <a:ext cx="2298071" cy="114903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Courage</a:t>
          </a:r>
        </a:p>
      </dsp:txBody>
      <dsp:txXfrm>
        <a:off x="2221457" y="56461"/>
        <a:ext cx="2185889" cy="1036853"/>
      </dsp:txXfrm>
    </dsp:sp>
    <dsp:sp modelId="{3A703CF8-636D-D248-9A73-29E493959405}">
      <dsp:nvSpPr>
        <dsp:cNvPr id="0" name=""/>
        <dsp:cNvSpPr/>
      </dsp:nvSpPr>
      <dsp:spPr>
        <a:xfrm>
          <a:off x="4178813" y="1463225"/>
          <a:ext cx="2298071" cy="114903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Respect</a:t>
          </a:r>
        </a:p>
      </dsp:txBody>
      <dsp:txXfrm>
        <a:off x="4234904" y="1519316"/>
        <a:ext cx="2185889" cy="1036853"/>
      </dsp:txXfrm>
    </dsp:sp>
    <dsp:sp modelId="{F925732F-D0C2-D446-8A66-8F32D9583005}">
      <dsp:nvSpPr>
        <dsp:cNvPr id="0" name=""/>
        <dsp:cNvSpPr/>
      </dsp:nvSpPr>
      <dsp:spPr>
        <a:xfrm>
          <a:off x="3409745" y="3830174"/>
          <a:ext cx="2298071" cy="114903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Openness</a:t>
          </a:r>
        </a:p>
      </dsp:txBody>
      <dsp:txXfrm>
        <a:off x="3465836" y="3886265"/>
        <a:ext cx="2185889" cy="1036853"/>
      </dsp:txXfrm>
    </dsp:sp>
    <dsp:sp modelId="{2E8C1DAE-C386-AD47-B6A2-DA2101B8DBAD}">
      <dsp:nvSpPr>
        <dsp:cNvPr id="0" name=""/>
        <dsp:cNvSpPr/>
      </dsp:nvSpPr>
      <dsp:spPr>
        <a:xfrm>
          <a:off x="920987" y="3830174"/>
          <a:ext cx="2298071" cy="114903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Commitment</a:t>
          </a:r>
        </a:p>
      </dsp:txBody>
      <dsp:txXfrm>
        <a:off x="977078" y="3886265"/>
        <a:ext cx="2185889" cy="1036853"/>
      </dsp:txXfrm>
    </dsp:sp>
    <dsp:sp modelId="{AFCDDFC2-7E4F-0A4B-9D06-DD560BE26E01}">
      <dsp:nvSpPr>
        <dsp:cNvPr id="0" name=""/>
        <dsp:cNvSpPr/>
      </dsp:nvSpPr>
      <dsp:spPr>
        <a:xfrm>
          <a:off x="151918" y="1463225"/>
          <a:ext cx="2298071" cy="114903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Focus</a:t>
          </a:r>
        </a:p>
      </dsp:txBody>
      <dsp:txXfrm>
        <a:off x="208009" y="1519316"/>
        <a:ext cx="2185889" cy="1036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F74FF3-7D94-3C47-A1BB-1B3CE4003743}">
      <dsp:nvSpPr>
        <dsp:cNvPr id="0" name=""/>
        <dsp:cNvSpPr/>
      </dsp:nvSpPr>
      <dsp:spPr>
        <a:xfrm>
          <a:off x="832144" y="-29230"/>
          <a:ext cx="4964515" cy="4964515"/>
        </a:xfrm>
        <a:prstGeom prst="circularArrow">
          <a:avLst>
            <a:gd name="adj1" fmla="val 5544"/>
            <a:gd name="adj2" fmla="val 330680"/>
            <a:gd name="adj3" fmla="val 13802427"/>
            <a:gd name="adj4" fmla="val 17369856"/>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775637-9288-4E40-8DE2-02231F5E0201}">
      <dsp:nvSpPr>
        <dsp:cNvPr id="0" name=""/>
        <dsp:cNvSpPr/>
      </dsp:nvSpPr>
      <dsp:spPr>
        <a:xfrm>
          <a:off x="2165366" y="370"/>
          <a:ext cx="2298071" cy="114903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Courage</a:t>
          </a:r>
        </a:p>
      </dsp:txBody>
      <dsp:txXfrm>
        <a:off x="2221457" y="56461"/>
        <a:ext cx="2185889" cy="1036853"/>
      </dsp:txXfrm>
    </dsp:sp>
    <dsp:sp modelId="{3A703CF8-636D-D248-9A73-29E493959405}">
      <dsp:nvSpPr>
        <dsp:cNvPr id="0" name=""/>
        <dsp:cNvSpPr/>
      </dsp:nvSpPr>
      <dsp:spPr>
        <a:xfrm>
          <a:off x="4178813" y="1463225"/>
          <a:ext cx="2298071" cy="114903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Respect</a:t>
          </a:r>
        </a:p>
      </dsp:txBody>
      <dsp:txXfrm>
        <a:off x="4234904" y="1519316"/>
        <a:ext cx="2185889" cy="1036853"/>
      </dsp:txXfrm>
    </dsp:sp>
    <dsp:sp modelId="{F925732F-D0C2-D446-8A66-8F32D9583005}">
      <dsp:nvSpPr>
        <dsp:cNvPr id="0" name=""/>
        <dsp:cNvSpPr/>
      </dsp:nvSpPr>
      <dsp:spPr>
        <a:xfrm>
          <a:off x="3409745" y="3830174"/>
          <a:ext cx="2298071" cy="114903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Openness</a:t>
          </a:r>
        </a:p>
      </dsp:txBody>
      <dsp:txXfrm>
        <a:off x="3465836" y="3886265"/>
        <a:ext cx="2185889" cy="1036853"/>
      </dsp:txXfrm>
    </dsp:sp>
    <dsp:sp modelId="{2E8C1DAE-C386-AD47-B6A2-DA2101B8DBAD}">
      <dsp:nvSpPr>
        <dsp:cNvPr id="0" name=""/>
        <dsp:cNvSpPr/>
      </dsp:nvSpPr>
      <dsp:spPr>
        <a:xfrm>
          <a:off x="920987" y="3830174"/>
          <a:ext cx="2298071" cy="114903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Commitment</a:t>
          </a:r>
        </a:p>
      </dsp:txBody>
      <dsp:txXfrm>
        <a:off x="977078" y="3886265"/>
        <a:ext cx="2185889" cy="1036853"/>
      </dsp:txXfrm>
    </dsp:sp>
    <dsp:sp modelId="{AFCDDFC2-7E4F-0A4B-9D06-DD560BE26E01}">
      <dsp:nvSpPr>
        <dsp:cNvPr id="0" name=""/>
        <dsp:cNvSpPr/>
      </dsp:nvSpPr>
      <dsp:spPr>
        <a:xfrm>
          <a:off x="151918" y="1463225"/>
          <a:ext cx="2298071" cy="114903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Focus</a:t>
          </a:r>
        </a:p>
      </dsp:txBody>
      <dsp:txXfrm>
        <a:off x="208009" y="1519316"/>
        <a:ext cx="2185889" cy="1036853"/>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F349E0-819B-6847-8AF7-4F0D307B91BF}" type="datetimeFigureOut">
              <a:rPr lang="en-US" smtClean="0"/>
              <a:t>10/23/18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E17AF-981A-644D-837A-9D8304D323E5}" type="slidenum">
              <a:rPr lang="en-US" smtClean="0"/>
              <a:t>‹#›</a:t>
            </a:fld>
            <a:endParaRPr lang="en-US"/>
          </a:p>
        </p:txBody>
      </p:sp>
    </p:spTree>
    <p:extLst>
      <p:ext uri="{BB962C8B-B14F-4D97-AF65-F5344CB8AC3E}">
        <p14:creationId xmlns:p14="http://schemas.microsoft.com/office/powerpoint/2010/main" val="24533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 like to share 3 lessons I’ve learned about why it’s difficult at times to practices these values:</a:t>
            </a:r>
          </a:p>
          <a:p>
            <a:endParaRPr lang="en-US" dirty="0"/>
          </a:p>
          <a:p>
            <a:pPr>
              <a:lnSpc>
                <a:spcPct val="150000"/>
              </a:lnSpc>
            </a:pPr>
            <a:r>
              <a:rPr lang="en-US" sz="1200" dirty="0"/>
              <a:t>Fear of Failure may have become a conditioned response.</a:t>
            </a:r>
          </a:p>
          <a:p>
            <a:pPr>
              <a:lnSpc>
                <a:spcPct val="150000"/>
              </a:lnSpc>
            </a:pPr>
            <a:r>
              <a:rPr lang="en-US" sz="1200" dirty="0"/>
              <a:t>Our Inner Critic is the Enemy of agility</a:t>
            </a:r>
          </a:p>
          <a:p>
            <a:pPr>
              <a:lnSpc>
                <a:spcPct val="150000"/>
              </a:lnSpc>
            </a:pPr>
            <a:r>
              <a:rPr lang="en-US" sz="1200" dirty="0"/>
              <a:t>Practicing the Scrum Values may require an internal shift.</a:t>
            </a:r>
          </a:p>
        </p:txBody>
      </p:sp>
      <p:sp>
        <p:nvSpPr>
          <p:cNvPr id="4" name="Slide Number Placeholder 3"/>
          <p:cNvSpPr>
            <a:spLocks noGrp="1"/>
          </p:cNvSpPr>
          <p:nvPr>
            <p:ph type="sldNum" sz="quarter" idx="5"/>
          </p:nvPr>
        </p:nvSpPr>
        <p:spPr/>
        <p:txBody>
          <a:bodyPr/>
          <a:lstStyle/>
          <a:p>
            <a:fld id="{C73E17AF-981A-644D-837A-9D8304D323E5}" type="slidenum">
              <a:rPr lang="en-US" smtClean="0"/>
              <a:t>1</a:t>
            </a:fld>
            <a:endParaRPr lang="en-US"/>
          </a:p>
        </p:txBody>
      </p:sp>
    </p:spTree>
    <p:extLst>
      <p:ext uri="{BB962C8B-B14F-4D97-AF65-F5344CB8AC3E}">
        <p14:creationId xmlns:p14="http://schemas.microsoft.com/office/powerpoint/2010/main" val="1659409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pain is self-inflicted…</a:t>
            </a:r>
          </a:p>
        </p:txBody>
      </p:sp>
      <p:sp>
        <p:nvSpPr>
          <p:cNvPr id="4" name="Slide Number Placeholder 3"/>
          <p:cNvSpPr>
            <a:spLocks noGrp="1"/>
          </p:cNvSpPr>
          <p:nvPr>
            <p:ph type="sldNum" sz="quarter" idx="5"/>
          </p:nvPr>
        </p:nvSpPr>
        <p:spPr/>
        <p:txBody>
          <a:bodyPr/>
          <a:lstStyle/>
          <a:p>
            <a:fld id="{C73E17AF-981A-644D-837A-9D8304D323E5}" type="slidenum">
              <a:rPr lang="en-US" smtClean="0"/>
              <a:t>10</a:t>
            </a:fld>
            <a:endParaRPr lang="en-US"/>
          </a:p>
        </p:txBody>
      </p:sp>
    </p:spTree>
    <p:extLst>
      <p:ext uri="{BB962C8B-B14F-4D97-AF65-F5344CB8AC3E}">
        <p14:creationId xmlns:p14="http://schemas.microsoft.com/office/powerpoint/2010/main" val="2148482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it’s just the wrong day to leave the top down on your convertible.</a:t>
            </a:r>
          </a:p>
        </p:txBody>
      </p:sp>
      <p:sp>
        <p:nvSpPr>
          <p:cNvPr id="4" name="Slide Number Placeholder 3"/>
          <p:cNvSpPr>
            <a:spLocks noGrp="1"/>
          </p:cNvSpPr>
          <p:nvPr>
            <p:ph type="sldNum" sz="quarter" idx="5"/>
          </p:nvPr>
        </p:nvSpPr>
        <p:spPr/>
        <p:txBody>
          <a:bodyPr/>
          <a:lstStyle/>
          <a:p>
            <a:fld id="{C73E17AF-981A-644D-837A-9D8304D323E5}" type="slidenum">
              <a:rPr lang="en-US" smtClean="0"/>
              <a:t>11</a:t>
            </a:fld>
            <a:endParaRPr lang="en-US"/>
          </a:p>
        </p:txBody>
      </p:sp>
    </p:spTree>
    <p:extLst>
      <p:ext uri="{BB962C8B-B14F-4D97-AF65-F5344CB8AC3E}">
        <p14:creationId xmlns:p14="http://schemas.microsoft.com/office/powerpoint/2010/main" val="426057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Thankfully, we’re in the 2010’s.</a:t>
            </a:r>
          </a:p>
          <a:p>
            <a:endParaRPr lang="en-US" dirty="0"/>
          </a:p>
          <a:p>
            <a:r>
              <a:rPr lang="en-US" dirty="0"/>
              <a:t>Failure is more often greet as a learning opportunity.</a:t>
            </a:r>
          </a:p>
          <a:p>
            <a:endParaRPr lang="en-US" dirty="0"/>
          </a:p>
          <a:p>
            <a:r>
              <a:rPr lang="en-US" dirty="0"/>
              <a:t>The future is here. It’s just not evenly distributed.</a:t>
            </a:r>
          </a:p>
          <a:p>
            <a:endParaRPr lang="en-US" dirty="0"/>
          </a:p>
          <a:p>
            <a:r>
              <a:rPr lang="en-US" dirty="0"/>
              <a:t>Let's try this. I'll make a statement. Don’t worry about whether it’s true in every case, just listen to and stay curious about your reaction. </a:t>
            </a:r>
          </a:p>
          <a:p>
            <a:endParaRPr lang="en-US" dirty="0"/>
          </a:p>
          <a:p>
            <a:r>
              <a:rPr lang="en-US" dirty="0"/>
              <a:t>Without failure, there is no learning.</a:t>
            </a:r>
          </a:p>
          <a:p>
            <a:endParaRPr lang="en-US" dirty="0"/>
          </a:p>
          <a:p>
            <a:r>
              <a:rPr lang="en-US" dirty="0"/>
              <a:t>Do you welcome this way of thinking? Does it offend your sense of pride? Does it strike fear into your heart?</a:t>
            </a:r>
          </a:p>
          <a:p>
            <a:endParaRPr lang="en-US" dirty="0"/>
          </a:p>
          <a:p>
            <a:endParaRPr lang="en-US" dirty="0"/>
          </a:p>
        </p:txBody>
      </p:sp>
      <p:sp>
        <p:nvSpPr>
          <p:cNvPr id="4" name="Slide Number Placeholder 3"/>
          <p:cNvSpPr>
            <a:spLocks noGrp="1"/>
          </p:cNvSpPr>
          <p:nvPr>
            <p:ph type="sldNum" sz="quarter" idx="5"/>
          </p:nvPr>
        </p:nvSpPr>
        <p:spPr/>
        <p:txBody>
          <a:bodyPr/>
          <a:lstStyle/>
          <a:p>
            <a:fld id="{C73E17AF-981A-644D-837A-9D8304D323E5}" type="slidenum">
              <a:rPr lang="en-US" smtClean="0"/>
              <a:t>12</a:t>
            </a:fld>
            <a:endParaRPr lang="en-US"/>
          </a:p>
        </p:txBody>
      </p:sp>
    </p:spTree>
    <p:extLst>
      <p:ext uri="{BB962C8B-B14F-4D97-AF65-F5344CB8AC3E}">
        <p14:creationId xmlns:p14="http://schemas.microsoft.com/office/powerpoint/2010/main" val="3415859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3" charset="2"/>
              <a:buNone/>
            </a:pPr>
            <a:r>
              <a:rPr lang="en-US" sz="1200" dirty="0">
                <a:solidFill>
                  <a:srgbClr val="FFFFFF"/>
                </a:solidFill>
              </a:rPr>
              <a:t>Our own physiology and psychology conditions us to fear and avoid failure. </a:t>
            </a:r>
          </a:p>
          <a:p>
            <a:pPr>
              <a:buFont typeface="Wingdings 3" charset="2"/>
              <a:buNone/>
            </a:pPr>
            <a:endParaRPr lang="en-US" sz="1200" dirty="0">
              <a:solidFill>
                <a:srgbClr val="FFFFFF"/>
              </a:solidFill>
            </a:endParaRPr>
          </a:p>
          <a:p>
            <a:pPr>
              <a:buFont typeface="Wingdings 3" charset="2"/>
              <a:buNone/>
            </a:pPr>
            <a:r>
              <a:rPr lang="en-US" sz="1200" dirty="0">
                <a:solidFill>
                  <a:srgbClr val="FFFFFF"/>
                </a:solidFill>
              </a:rPr>
              <a:t>Our brains store bad things in implicit memory. Basically, our intuition begins to guide us automatically away from failures. </a:t>
            </a:r>
          </a:p>
          <a:p>
            <a:pPr>
              <a:buFont typeface="Wingdings 3" charset="2"/>
              <a:buNone/>
            </a:pPr>
            <a:endParaRPr lang="en-US" sz="1200" dirty="0">
              <a:solidFill>
                <a:srgbClr val="FFFFFF"/>
              </a:solidFill>
            </a:endParaRPr>
          </a:p>
          <a:p>
            <a:pPr>
              <a:buFont typeface="Wingdings 3" charset="2"/>
              <a:buNone/>
            </a:pPr>
            <a:r>
              <a:rPr lang="en-US" sz="1200" dirty="0">
                <a:solidFill>
                  <a:srgbClr val="FFFFFF"/>
                </a:solidFill>
              </a:rPr>
              <a:t>This make a lot of sense actually. If you stepped on a rattlesnake along a forest trail, you’d remember the snake instead of how lovely the trail turned out to be. Failure with that snake could mean death after all!</a:t>
            </a:r>
          </a:p>
          <a:p>
            <a:pPr>
              <a:buFont typeface="Wingdings 3" charset="2"/>
              <a:buNone/>
            </a:pPr>
            <a:endParaRPr lang="en-US" sz="1200" dirty="0">
              <a:solidFill>
                <a:srgbClr val="FFFFFF"/>
              </a:solidFill>
            </a:endParaRPr>
          </a:p>
          <a:p>
            <a:pPr>
              <a:buFont typeface="Wingdings 3" charset="2"/>
              <a:buNone/>
            </a:pPr>
            <a:r>
              <a:rPr lang="en-US" sz="1200" dirty="0">
                <a:solidFill>
                  <a:srgbClr val="FFFFFF"/>
                </a:solidFill>
              </a:rPr>
              <a:t>As a result, we may begin to intuitively agree with phrases like these</a:t>
            </a:r>
          </a:p>
          <a:p>
            <a:pPr>
              <a:buFont typeface="Wingdings 3" charset="2"/>
              <a:buChar char=""/>
            </a:pPr>
            <a:endParaRPr lang="en-US" sz="1200" dirty="0">
              <a:solidFill>
                <a:srgbClr val="FFFFFF"/>
              </a:solidFill>
            </a:endParaRPr>
          </a:p>
          <a:p>
            <a:pPr>
              <a:buFont typeface="Wingdings 3" charset="2"/>
              <a:buChar char=""/>
            </a:pPr>
            <a:r>
              <a:rPr lang="en-US" sz="1200" dirty="0">
                <a:solidFill>
                  <a:srgbClr val="FFFFFF"/>
                </a:solidFill>
              </a:rPr>
              <a:t>Always appear competent</a:t>
            </a:r>
          </a:p>
          <a:p>
            <a:pPr>
              <a:buFont typeface="Wingdings 3" charset="2"/>
              <a:buChar char=""/>
            </a:pPr>
            <a:r>
              <a:rPr lang="en-US" sz="1200" dirty="0">
                <a:solidFill>
                  <a:srgbClr val="FFFFFF"/>
                </a:solidFill>
              </a:rPr>
              <a:t>Always know the answer</a:t>
            </a:r>
          </a:p>
          <a:p>
            <a:pPr>
              <a:buFont typeface="Wingdings 3" charset="2"/>
              <a:buChar char=""/>
            </a:pPr>
            <a:r>
              <a:rPr lang="en-US" sz="1200" dirty="0">
                <a:solidFill>
                  <a:srgbClr val="FFFFFF"/>
                </a:solidFill>
              </a:rPr>
              <a:t>Always have a plan that works</a:t>
            </a:r>
          </a:p>
          <a:p>
            <a:pPr>
              <a:buFont typeface="Wingdings 3" charset="2"/>
              <a:buChar char=""/>
            </a:pPr>
            <a:endParaRPr lang="en-US" sz="1200" dirty="0">
              <a:solidFill>
                <a:srgbClr val="FFFFFF"/>
              </a:solidFill>
            </a:endParaRPr>
          </a:p>
          <a:p>
            <a:pPr>
              <a:buFont typeface="Wingdings 3" charset="2"/>
              <a:buChar char=""/>
            </a:pPr>
            <a:r>
              <a:rPr lang="en-US" sz="1200" dirty="0">
                <a:solidFill>
                  <a:srgbClr val="FFFFFF"/>
                </a:solidFill>
              </a:rPr>
              <a:t>Never appear weak</a:t>
            </a:r>
          </a:p>
          <a:p>
            <a:pPr>
              <a:buFont typeface="Wingdings 3" charset="2"/>
              <a:buChar char=""/>
            </a:pPr>
            <a:r>
              <a:rPr lang="en-US" sz="1200" dirty="0">
                <a:solidFill>
                  <a:srgbClr val="FFFFFF"/>
                </a:solidFill>
              </a:rPr>
              <a:t>Never drop the ball</a:t>
            </a:r>
          </a:p>
          <a:p>
            <a:pPr>
              <a:buFont typeface="Wingdings 3" charset="2"/>
              <a:buChar char=""/>
            </a:pPr>
            <a:r>
              <a:rPr lang="en-US" sz="1200" dirty="0">
                <a:solidFill>
                  <a:srgbClr val="FFFFFF"/>
                </a:solidFill>
              </a:rPr>
              <a:t>Never let your guard down</a:t>
            </a:r>
          </a:p>
          <a:p>
            <a:endParaRPr lang="en-US" dirty="0"/>
          </a:p>
        </p:txBody>
      </p:sp>
      <p:sp>
        <p:nvSpPr>
          <p:cNvPr id="4" name="Slide Number Placeholder 3"/>
          <p:cNvSpPr>
            <a:spLocks noGrp="1"/>
          </p:cNvSpPr>
          <p:nvPr>
            <p:ph type="sldNum" sz="quarter" idx="10"/>
          </p:nvPr>
        </p:nvSpPr>
        <p:spPr/>
        <p:txBody>
          <a:bodyPr/>
          <a:lstStyle/>
          <a:p>
            <a:fld id="{C73E17AF-981A-644D-837A-9D8304D323E5}" type="slidenum">
              <a:rPr lang="en-US" smtClean="0"/>
              <a:t>13</a:t>
            </a:fld>
            <a:endParaRPr lang="en-US"/>
          </a:p>
        </p:txBody>
      </p:sp>
    </p:spTree>
    <p:extLst>
      <p:ext uri="{BB962C8B-B14F-4D97-AF65-F5344CB8AC3E}">
        <p14:creationId xmlns:p14="http://schemas.microsoft.com/office/powerpoint/2010/main" val="3797001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time, we may develop the sense that failure is our enemy. It’s Just. Too. Painful.</a:t>
            </a:r>
          </a:p>
          <a:p>
            <a:endParaRPr lang="en-US" dirty="0"/>
          </a:p>
          <a:p>
            <a:r>
              <a:rPr lang="en-US" dirty="0"/>
              <a:t>Many times this intuitive posture towards failure forms in us when we’re very young. Remember grade school and junior high? Remember that moment someone told you your art project sucked, you were a weakling for being afraid of or uninterested in sports or that you just didn’t have it all together and that meant you were somehow lazy or a slacker.</a:t>
            </a:r>
          </a:p>
          <a:p>
            <a:endParaRPr lang="en-US" dirty="0"/>
          </a:p>
          <a:p>
            <a:r>
              <a:rPr lang="en-US" dirty="0"/>
              <a:t>These types of experiences can leave deep scars that orient us for a lifetime.</a:t>
            </a:r>
          </a:p>
        </p:txBody>
      </p:sp>
      <p:sp>
        <p:nvSpPr>
          <p:cNvPr id="4" name="Slide Number Placeholder 3"/>
          <p:cNvSpPr>
            <a:spLocks noGrp="1"/>
          </p:cNvSpPr>
          <p:nvPr>
            <p:ph type="sldNum" sz="quarter" idx="5"/>
          </p:nvPr>
        </p:nvSpPr>
        <p:spPr/>
        <p:txBody>
          <a:bodyPr/>
          <a:lstStyle/>
          <a:p>
            <a:fld id="{C73E17AF-981A-644D-837A-9D8304D323E5}" type="slidenum">
              <a:rPr lang="en-US" smtClean="0"/>
              <a:t>14</a:t>
            </a:fld>
            <a:endParaRPr lang="en-US"/>
          </a:p>
        </p:txBody>
      </p:sp>
    </p:spTree>
    <p:extLst>
      <p:ext uri="{BB962C8B-B14F-4D97-AF65-F5344CB8AC3E}">
        <p14:creationId xmlns:p14="http://schemas.microsoft.com/office/powerpoint/2010/main" val="2696240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Denise Jacobs has written a great book called, “Banish Your Inner Critic.” In my opinion, the concepts we lays out are crucial to understand if we are to practice the Scrum Values successfully. I’ve included a link here to her keynote at Agile 2017 where I first learned about this stuff.</a:t>
            </a:r>
          </a:p>
          <a:p>
            <a:endParaRPr lang="en-US" dirty="0"/>
          </a:p>
          <a:p>
            <a:r>
              <a:rPr lang="en-US" dirty="0"/>
              <a:t>She describes that voice in your head that seems to constantly criticize you and your actions. You know this voice well. It sounds like this.</a:t>
            </a:r>
          </a:p>
        </p:txBody>
      </p:sp>
      <p:sp>
        <p:nvSpPr>
          <p:cNvPr id="4" name="Slide Number Placeholder 3"/>
          <p:cNvSpPr>
            <a:spLocks noGrp="1"/>
          </p:cNvSpPr>
          <p:nvPr>
            <p:ph type="sldNum" sz="quarter" idx="5"/>
          </p:nvPr>
        </p:nvSpPr>
        <p:spPr/>
        <p:txBody>
          <a:bodyPr/>
          <a:lstStyle/>
          <a:p>
            <a:fld id="{C73E17AF-981A-644D-837A-9D8304D323E5}" type="slidenum">
              <a:rPr lang="en-US" smtClean="0"/>
              <a:t>15</a:t>
            </a:fld>
            <a:endParaRPr lang="en-US"/>
          </a:p>
        </p:txBody>
      </p:sp>
    </p:spTree>
    <p:extLst>
      <p:ext uri="{BB962C8B-B14F-4D97-AF65-F5344CB8AC3E}">
        <p14:creationId xmlns:p14="http://schemas.microsoft.com/office/powerpoint/2010/main" val="12520038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like me, I never really thought about my thoughts too much. Think to yourself, how does the voice in my head want to fill in these gaps? Take a few seconds and just ponder what comes up for you as you read each of these.</a:t>
            </a:r>
          </a:p>
          <a:p>
            <a:endParaRPr lang="en-US" dirty="0"/>
          </a:p>
          <a:p>
            <a:r>
              <a:rPr lang="en-US" dirty="0"/>
              <a:t>These types of thoughts from the inner critic </a:t>
            </a:r>
            <a:r>
              <a:rPr lang="en-US" i="1" dirty="0"/>
              <a:t>kill</a:t>
            </a:r>
            <a:r>
              <a:rPr lang="en-US" i="0" dirty="0"/>
              <a:t> your practice of the 5 values. Forget being open if that voice is telling you, “If you </a:t>
            </a:r>
            <a:r>
              <a:rPr lang="en-US" i="1" dirty="0"/>
              <a:t>open up</a:t>
            </a:r>
            <a:r>
              <a:rPr lang="en-US" i="0" dirty="0"/>
              <a:t> then people will use it against you.” Kiss courage goodbye if that gremlin says, “You’re not smart enough, talented enough, thin enough, strong enough, fast enough, dedicated enough, male enough, female enough…ENOUGH!!!</a:t>
            </a:r>
            <a:endParaRPr lang="en-US" dirty="0"/>
          </a:p>
        </p:txBody>
      </p:sp>
      <p:sp>
        <p:nvSpPr>
          <p:cNvPr id="4" name="Slide Number Placeholder 3"/>
          <p:cNvSpPr>
            <a:spLocks noGrp="1"/>
          </p:cNvSpPr>
          <p:nvPr>
            <p:ph type="sldNum" sz="quarter" idx="5"/>
          </p:nvPr>
        </p:nvSpPr>
        <p:spPr/>
        <p:txBody>
          <a:bodyPr/>
          <a:lstStyle/>
          <a:p>
            <a:fld id="{C73E17AF-981A-644D-837A-9D8304D323E5}" type="slidenum">
              <a:rPr lang="en-US" smtClean="0"/>
              <a:t>16</a:t>
            </a:fld>
            <a:endParaRPr lang="en-US"/>
          </a:p>
        </p:txBody>
      </p:sp>
    </p:spTree>
    <p:extLst>
      <p:ext uri="{BB962C8B-B14F-4D97-AF65-F5344CB8AC3E}">
        <p14:creationId xmlns:p14="http://schemas.microsoft.com/office/powerpoint/2010/main" val="1148077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out the inner critic.</a:t>
            </a:r>
          </a:p>
          <a:p>
            <a:endParaRPr lang="en-US" dirty="0"/>
          </a:p>
          <a:p>
            <a:r>
              <a:rPr lang="en-US" dirty="0"/>
              <a:t>Everyone struggles with this. You are not alone.</a:t>
            </a:r>
          </a:p>
          <a:p>
            <a:endParaRPr lang="en-US" dirty="0"/>
          </a:p>
          <a:p>
            <a:r>
              <a:rPr lang="en-US" dirty="0"/>
              <a:t>Take pen and paper.</a:t>
            </a:r>
          </a:p>
          <a:p>
            <a:endParaRPr lang="en-US" dirty="0"/>
          </a:p>
          <a:p>
            <a:r>
              <a:rPr lang="en-US" dirty="0"/>
              <a:t>Use Non-dominant hand.</a:t>
            </a:r>
          </a:p>
          <a:p>
            <a:endParaRPr lang="en-US" dirty="0"/>
          </a:p>
          <a:p>
            <a:r>
              <a:rPr lang="en-US" dirty="0"/>
              <a:t>Write down what your critic is saying. Do NOT put your name on it.</a:t>
            </a:r>
          </a:p>
          <a:p>
            <a:endParaRPr lang="en-US" dirty="0"/>
          </a:p>
          <a:p>
            <a:r>
              <a:rPr lang="en-US" dirty="0"/>
              <a:t>Ball up the paper and chuck it across the room. We’ll do this several times for about 10 seconds.</a:t>
            </a:r>
          </a:p>
          <a:p>
            <a:endParaRPr lang="en-US" dirty="0"/>
          </a:p>
          <a:p>
            <a:r>
              <a:rPr lang="en-US" dirty="0"/>
              <a:t>By the end of this, no one will know who has written what, and using your non-dominant hand means no one will be able to recognize your handwriting.</a:t>
            </a:r>
          </a:p>
        </p:txBody>
      </p:sp>
      <p:sp>
        <p:nvSpPr>
          <p:cNvPr id="4" name="Slide Number Placeholder 3"/>
          <p:cNvSpPr>
            <a:spLocks noGrp="1"/>
          </p:cNvSpPr>
          <p:nvPr>
            <p:ph type="sldNum" sz="quarter" idx="5"/>
          </p:nvPr>
        </p:nvSpPr>
        <p:spPr/>
        <p:txBody>
          <a:bodyPr/>
          <a:lstStyle/>
          <a:p>
            <a:fld id="{C73E17AF-981A-644D-837A-9D8304D323E5}" type="slidenum">
              <a:rPr lang="en-US" smtClean="0"/>
              <a:t>17</a:t>
            </a:fld>
            <a:endParaRPr lang="en-US"/>
          </a:p>
        </p:txBody>
      </p:sp>
    </p:spTree>
    <p:extLst>
      <p:ext uri="{BB962C8B-B14F-4D97-AF65-F5344CB8AC3E}">
        <p14:creationId xmlns:p14="http://schemas.microsoft.com/office/powerpoint/2010/main" val="4201970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3E17AF-981A-644D-837A-9D8304D323E5}" type="slidenum">
              <a:rPr lang="en-US" smtClean="0"/>
              <a:t>18</a:t>
            </a:fld>
            <a:endParaRPr lang="en-US"/>
          </a:p>
        </p:txBody>
      </p:sp>
    </p:spTree>
    <p:extLst>
      <p:ext uri="{BB962C8B-B14F-4D97-AF65-F5344CB8AC3E}">
        <p14:creationId xmlns:p14="http://schemas.microsoft.com/office/powerpoint/2010/main" val="3986495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hear yourself or someone else say, “I know what I need to do, but if I fail others will blame me.” Do you remember which one was doing the right thing and working on tough problems?</a:t>
            </a:r>
          </a:p>
          <a:p>
            <a:endParaRPr lang="en-US" dirty="0"/>
          </a:p>
          <a:p>
            <a:r>
              <a:rPr lang="en-US" dirty="0"/>
              <a:t>Courage is curtailed</a:t>
            </a:r>
          </a:p>
        </p:txBody>
      </p:sp>
      <p:sp>
        <p:nvSpPr>
          <p:cNvPr id="4" name="Slide Number Placeholder 3"/>
          <p:cNvSpPr>
            <a:spLocks noGrp="1"/>
          </p:cNvSpPr>
          <p:nvPr>
            <p:ph type="sldNum" sz="quarter" idx="5"/>
          </p:nvPr>
        </p:nvSpPr>
        <p:spPr/>
        <p:txBody>
          <a:bodyPr/>
          <a:lstStyle/>
          <a:p>
            <a:fld id="{C73E17AF-981A-644D-837A-9D8304D323E5}" type="slidenum">
              <a:rPr lang="en-US" smtClean="0"/>
              <a:t>19</a:t>
            </a:fld>
            <a:endParaRPr lang="en-US"/>
          </a:p>
        </p:txBody>
      </p:sp>
    </p:spTree>
    <p:extLst>
      <p:ext uri="{BB962C8B-B14F-4D97-AF65-F5344CB8AC3E}">
        <p14:creationId xmlns:p14="http://schemas.microsoft.com/office/powerpoint/2010/main" val="280665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Scrum Master</a:t>
            </a:r>
          </a:p>
          <a:p>
            <a:r>
              <a:rPr lang="en-US" dirty="0"/>
              <a:t>Lean Coach</a:t>
            </a:r>
          </a:p>
          <a:p>
            <a:r>
              <a:rPr lang="en-US" dirty="0"/>
              <a:t>Internal Consultant</a:t>
            </a:r>
          </a:p>
        </p:txBody>
      </p:sp>
      <p:sp>
        <p:nvSpPr>
          <p:cNvPr id="4" name="Slide Number Placeholder 3"/>
          <p:cNvSpPr>
            <a:spLocks noGrp="1"/>
          </p:cNvSpPr>
          <p:nvPr>
            <p:ph type="sldNum" sz="quarter" idx="5"/>
          </p:nvPr>
        </p:nvSpPr>
        <p:spPr/>
        <p:txBody>
          <a:bodyPr/>
          <a:lstStyle/>
          <a:p>
            <a:fld id="{C73E17AF-981A-644D-837A-9D8304D323E5}" type="slidenum">
              <a:rPr lang="en-US" smtClean="0"/>
              <a:t>2</a:t>
            </a:fld>
            <a:endParaRPr lang="en-US"/>
          </a:p>
        </p:txBody>
      </p:sp>
    </p:spTree>
    <p:extLst>
      <p:ext uri="{BB962C8B-B14F-4D97-AF65-F5344CB8AC3E}">
        <p14:creationId xmlns:p14="http://schemas.microsoft.com/office/powerpoint/2010/main" val="3456148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Respect is missing</a:t>
            </a:r>
          </a:p>
        </p:txBody>
      </p:sp>
      <p:sp>
        <p:nvSpPr>
          <p:cNvPr id="4" name="Slide Number Placeholder 3"/>
          <p:cNvSpPr>
            <a:spLocks noGrp="1"/>
          </p:cNvSpPr>
          <p:nvPr>
            <p:ph type="sldNum" sz="quarter" idx="5"/>
          </p:nvPr>
        </p:nvSpPr>
        <p:spPr/>
        <p:txBody>
          <a:bodyPr/>
          <a:lstStyle/>
          <a:p>
            <a:fld id="{C73E17AF-981A-644D-837A-9D8304D323E5}" type="slidenum">
              <a:rPr lang="en-US" smtClean="0"/>
              <a:t>20</a:t>
            </a:fld>
            <a:endParaRPr lang="en-US"/>
          </a:p>
        </p:txBody>
      </p:sp>
    </p:spTree>
    <p:extLst>
      <p:ext uri="{BB962C8B-B14F-4D97-AF65-F5344CB8AC3E}">
        <p14:creationId xmlns:p14="http://schemas.microsoft.com/office/powerpoint/2010/main" val="427011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Openness is dead on arrival</a:t>
            </a:r>
          </a:p>
        </p:txBody>
      </p:sp>
      <p:sp>
        <p:nvSpPr>
          <p:cNvPr id="4" name="Slide Number Placeholder 3"/>
          <p:cNvSpPr>
            <a:spLocks noGrp="1"/>
          </p:cNvSpPr>
          <p:nvPr>
            <p:ph type="sldNum" sz="quarter" idx="5"/>
          </p:nvPr>
        </p:nvSpPr>
        <p:spPr/>
        <p:txBody>
          <a:bodyPr/>
          <a:lstStyle/>
          <a:p>
            <a:fld id="{C73E17AF-981A-644D-837A-9D8304D323E5}" type="slidenum">
              <a:rPr lang="en-US" smtClean="0"/>
              <a:t>21</a:t>
            </a:fld>
            <a:endParaRPr lang="en-US"/>
          </a:p>
        </p:txBody>
      </p:sp>
    </p:spTree>
    <p:extLst>
      <p:ext uri="{BB962C8B-B14F-4D97-AF65-F5344CB8AC3E}">
        <p14:creationId xmlns:p14="http://schemas.microsoft.com/office/powerpoint/2010/main" val="659757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Commitment is discarded.</a:t>
            </a:r>
          </a:p>
        </p:txBody>
      </p:sp>
      <p:sp>
        <p:nvSpPr>
          <p:cNvPr id="4" name="Slide Number Placeholder 3"/>
          <p:cNvSpPr>
            <a:spLocks noGrp="1"/>
          </p:cNvSpPr>
          <p:nvPr>
            <p:ph type="sldNum" sz="quarter" idx="5"/>
          </p:nvPr>
        </p:nvSpPr>
        <p:spPr/>
        <p:txBody>
          <a:bodyPr/>
          <a:lstStyle/>
          <a:p>
            <a:fld id="{C73E17AF-981A-644D-837A-9D8304D323E5}" type="slidenum">
              <a:rPr lang="en-US" smtClean="0"/>
              <a:t>22</a:t>
            </a:fld>
            <a:endParaRPr lang="en-US"/>
          </a:p>
        </p:txBody>
      </p:sp>
    </p:spTree>
    <p:extLst>
      <p:ext uri="{BB962C8B-B14F-4D97-AF65-F5344CB8AC3E}">
        <p14:creationId xmlns:p14="http://schemas.microsoft.com/office/powerpoint/2010/main" val="1366753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is forgotten then lost.</a:t>
            </a:r>
          </a:p>
        </p:txBody>
      </p:sp>
      <p:sp>
        <p:nvSpPr>
          <p:cNvPr id="4" name="Slide Number Placeholder 3"/>
          <p:cNvSpPr>
            <a:spLocks noGrp="1"/>
          </p:cNvSpPr>
          <p:nvPr>
            <p:ph type="sldNum" sz="quarter" idx="5"/>
          </p:nvPr>
        </p:nvSpPr>
        <p:spPr/>
        <p:txBody>
          <a:bodyPr/>
          <a:lstStyle/>
          <a:p>
            <a:fld id="{C73E17AF-981A-644D-837A-9D8304D323E5}" type="slidenum">
              <a:rPr lang="en-US" smtClean="0"/>
              <a:t>23</a:t>
            </a:fld>
            <a:endParaRPr lang="en-US"/>
          </a:p>
        </p:txBody>
      </p:sp>
    </p:spTree>
    <p:extLst>
      <p:ext uri="{BB962C8B-B14F-4D97-AF65-F5344CB8AC3E}">
        <p14:creationId xmlns:p14="http://schemas.microsoft.com/office/powerpoint/2010/main" val="2133023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FORGET THE EXERCISE!!!!!</a:t>
            </a:r>
          </a:p>
          <a:p>
            <a:endParaRPr lang="en-US" dirty="0"/>
          </a:p>
          <a:p>
            <a:r>
              <a:rPr lang="en-US" dirty="0"/>
              <a:t>See why it’s difficult?</a:t>
            </a:r>
          </a:p>
          <a:p>
            <a:endParaRPr lang="en-US" dirty="0"/>
          </a:p>
          <a:p>
            <a:r>
              <a:rPr lang="en-US" dirty="0"/>
              <a:t>Our nurture can have trained us to shy away from practicing the values</a:t>
            </a:r>
          </a:p>
          <a:p>
            <a:endParaRPr lang="en-US" dirty="0"/>
          </a:p>
          <a:p>
            <a:r>
              <a:rPr lang="en-US" dirty="0"/>
              <a:t>Even worse when </a:t>
            </a:r>
          </a:p>
          <a:p>
            <a:pPr marL="171450" indent="-171450">
              <a:buFont typeface="Arial" panose="020B0604020202020204" pitchFamily="34" charset="0"/>
              <a:buChar char="•"/>
            </a:pPr>
            <a:r>
              <a:rPr lang="en-US" dirty="0"/>
              <a:t>org chart</a:t>
            </a:r>
          </a:p>
          <a:p>
            <a:pPr marL="171450" indent="-171450">
              <a:buFont typeface="Arial" panose="020B0604020202020204" pitchFamily="34" charset="0"/>
              <a:buChar char="•"/>
            </a:pPr>
            <a:r>
              <a:rPr lang="en-US" dirty="0"/>
              <a:t>HR policies </a:t>
            </a:r>
          </a:p>
          <a:p>
            <a:pPr marL="171450" indent="-171450">
              <a:buFont typeface="Arial" panose="020B0604020202020204" pitchFamily="34" charset="0"/>
              <a:buChar char="•"/>
            </a:pPr>
            <a:r>
              <a:rPr lang="en-US" dirty="0"/>
              <a:t>“the way we do things around here” </a:t>
            </a:r>
          </a:p>
          <a:p>
            <a:endParaRPr lang="en-US" dirty="0"/>
          </a:p>
          <a:p>
            <a:r>
              <a:rPr lang="en-US" dirty="0"/>
              <a:t>Embody these attitudes.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 ask each group to describe the challenges you or your teams have had practicing your group’s value.</a:t>
            </a:r>
          </a:p>
          <a:p>
            <a:endParaRPr lang="en-US" dirty="0"/>
          </a:p>
          <a:p>
            <a:r>
              <a:rPr lang="en-US" dirty="0"/>
              <a:t>For into groups of 2 or 3. We need at least 5 groups, but more is fine. I’ll ask each group to pick a value to discuss. At the end of the exercise, I’ll ask each group to describe the challenges you or your teams have had practicing your group’s value. </a:t>
            </a:r>
          </a:p>
          <a:p>
            <a:endParaRPr lang="en-US" dirty="0"/>
          </a:p>
          <a:p>
            <a:r>
              <a:rPr lang="en-US" dirty="0"/>
              <a:t>I’ll ask you and your group to choose a value to discuss. Each value should be chosen at least once before a value may be chosen a second time. I’ll leave it to you to speak up and choose your team’s value, so jump in quickly if you have a strong preference.</a:t>
            </a:r>
          </a:p>
          <a:p>
            <a:endParaRPr lang="en-US" dirty="0"/>
          </a:p>
          <a:p>
            <a:r>
              <a:rPr lang="en-US" dirty="0"/>
              <a:t>(kerfuffle)</a:t>
            </a:r>
          </a:p>
          <a:p>
            <a:endParaRPr lang="en-US" dirty="0"/>
          </a:p>
          <a:p>
            <a:r>
              <a:rPr lang="en-US" dirty="0"/>
              <a:t>Each person in your group will have 2 minutes to speak. We’ll regroup and I’ll ask each group to share out something about what you discussed.</a:t>
            </a:r>
          </a:p>
        </p:txBody>
      </p:sp>
      <p:sp>
        <p:nvSpPr>
          <p:cNvPr id="4" name="Slide Number Placeholder 3"/>
          <p:cNvSpPr>
            <a:spLocks noGrp="1"/>
          </p:cNvSpPr>
          <p:nvPr>
            <p:ph type="sldNum" sz="quarter" idx="5"/>
          </p:nvPr>
        </p:nvSpPr>
        <p:spPr/>
        <p:txBody>
          <a:bodyPr/>
          <a:lstStyle/>
          <a:p>
            <a:fld id="{C73E17AF-981A-644D-837A-9D8304D323E5}" type="slidenum">
              <a:rPr lang="en-US" smtClean="0"/>
              <a:t>24</a:t>
            </a:fld>
            <a:endParaRPr lang="en-US"/>
          </a:p>
        </p:txBody>
      </p:sp>
    </p:spTree>
    <p:extLst>
      <p:ext uri="{BB962C8B-B14F-4D97-AF65-F5344CB8AC3E}">
        <p14:creationId xmlns:p14="http://schemas.microsoft.com/office/powerpoint/2010/main" val="3895489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and your teams may feel overwhelmed </a:t>
            </a:r>
          </a:p>
        </p:txBody>
      </p:sp>
      <p:sp>
        <p:nvSpPr>
          <p:cNvPr id="4" name="Slide Number Placeholder 3"/>
          <p:cNvSpPr>
            <a:spLocks noGrp="1"/>
          </p:cNvSpPr>
          <p:nvPr>
            <p:ph type="sldNum" sz="quarter" idx="5"/>
          </p:nvPr>
        </p:nvSpPr>
        <p:spPr/>
        <p:txBody>
          <a:bodyPr/>
          <a:lstStyle/>
          <a:p>
            <a:fld id="{C73E17AF-981A-644D-837A-9D8304D323E5}" type="slidenum">
              <a:rPr lang="en-US" smtClean="0"/>
              <a:t>25</a:t>
            </a:fld>
            <a:endParaRPr lang="en-US"/>
          </a:p>
        </p:txBody>
      </p:sp>
    </p:spTree>
    <p:extLst>
      <p:ext uri="{BB962C8B-B14F-4D97-AF65-F5344CB8AC3E}">
        <p14:creationId xmlns:p14="http://schemas.microsoft.com/office/powerpoint/2010/main" val="930955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Weighty question.</a:t>
            </a:r>
          </a:p>
          <a:p>
            <a:endParaRPr lang="en-US" dirty="0"/>
          </a:p>
          <a:p>
            <a:r>
              <a:rPr lang="en-US" dirty="0"/>
              <a:t>Represents shift from </a:t>
            </a:r>
            <a:r>
              <a:rPr lang="en-US" i="1" dirty="0"/>
              <a:t>doing</a:t>
            </a:r>
            <a:r>
              <a:rPr lang="en-US" i="0" dirty="0"/>
              <a:t> to </a:t>
            </a:r>
            <a:r>
              <a:rPr lang="en-US" i="1" dirty="0"/>
              <a:t>being.</a:t>
            </a:r>
          </a:p>
          <a:p>
            <a:endParaRPr lang="en-US" i="1" dirty="0"/>
          </a:p>
          <a:p>
            <a:r>
              <a:rPr lang="en-US" i="0" dirty="0"/>
              <a:t>Much more personal.</a:t>
            </a:r>
          </a:p>
          <a:p>
            <a:endParaRPr lang="en-US" i="0" dirty="0"/>
          </a:p>
          <a:p>
            <a:r>
              <a:rPr lang="en-US" i="0" dirty="0"/>
              <a:t>Much more risky</a:t>
            </a:r>
          </a:p>
          <a:p>
            <a:endParaRPr lang="en-US" i="0" dirty="0"/>
          </a:p>
          <a:p>
            <a:r>
              <a:rPr lang="en-US" i="0" dirty="0"/>
              <a:t>Requires vulnerability.</a:t>
            </a:r>
          </a:p>
        </p:txBody>
      </p:sp>
      <p:sp>
        <p:nvSpPr>
          <p:cNvPr id="4" name="Slide Number Placeholder 3"/>
          <p:cNvSpPr>
            <a:spLocks noGrp="1"/>
          </p:cNvSpPr>
          <p:nvPr>
            <p:ph type="sldNum" sz="quarter" idx="10"/>
          </p:nvPr>
        </p:nvSpPr>
        <p:spPr/>
        <p:txBody>
          <a:bodyPr/>
          <a:lstStyle/>
          <a:p>
            <a:fld id="{C73E17AF-981A-644D-837A-9D8304D323E5}" type="slidenum">
              <a:rPr lang="en-US" smtClean="0"/>
              <a:t>28</a:t>
            </a:fld>
            <a:endParaRPr lang="en-US"/>
          </a:p>
        </p:txBody>
      </p:sp>
    </p:spTree>
    <p:extLst>
      <p:ext uri="{BB962C8B-B14F-4D97-AF65-F5344CB8AC3E}">
        <p14:creationId xmlns:p14="http://schemas.microsoft.com/office/powerpoint/2010/main" val="38545333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3E17AF-981A-644D-837A-9D8304D323E5}" type="slidenum">
              <a:rPr lang="en-US" smtClean="0"/>
              <a:t>30</a:t>
            </a:fld>
            <a:endParaRPr lang="en-US"/>
          </a:p>
        </p:txBody>
      </p:sp>
    </p:spTree>
    <p:extLst>
      <p:ext uri="{BB962C8B-B14F-4D97-AF65-F5344CB8AC3E}">
        <p14:creationId xmlns:p14="http://schemas.microsoft.com/office/powerpoint/2010/main" val="2610886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73E17AF-981A-644D-837A-9D8304D323E5}" type="slidenum">
              <a:rPr lang="en-US" smtClean="0"/>
              <a:t>34</a:t>
            </a:fld>
            <a:endParaRPr lang="en-US"/>
          </a:p>
        </p:txBody>
      </p:sp>
    </p:spTree>
    <p:extLst>
      <p:ext uri="{BB962C8B-B14F-4D97-AF65-F5344CB8AC3E}">
        <p14:creationId xmlns:p14="http://schemas.microsoft.com/office/powerpoint/2010/main" val="2976924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years, I’ve earned lots of badges. These are some of my favorites.</a:t>
            </a:r>
          </a:p>
        </p:txBody>
      </p:sp>
      <p:sp>
        <p:nvSpPr>
          <p:cNvPr id="4" name="Slide Number Placeholder 3"/>
          <p:cNvSpPr>
            <a:spLocks noGrp="1"/>
          </p:cNvSpPr>
          <p:nvPr>
            <p:ph type="sldNum" sz="quarter" idx="5"/>
          </p:nvPr>
        </p:nvSpPr>
        <p:spPr/>
        <p:txBody>
          <a:bodyPr/>
          <a:lstStyle/>
          <a:p>
            <a:fld id="{C73E17AF-981A-644D-837A-9D8304D323E5}" type="slidenum">
              <a:rPr lang="en-US" smtClean="0"/>
              <a:t>3</a:t>
            </a:fld>
            <a:endParaRPr lang="en-US"/>
          </a:p>
        </p:txBody>
      </p:sp>
    </p:spTree>
    <p:extLst>
      <p:ext uri="{BB962C8B-B14F-4D97-AF65-F5344CB8AC3E}">
        <p14:creationId xmlns:p14="http://schemas.microsoft.com/office/powerpoint/2010/main" val="2176378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perhaps my favorite qualification for learning how to navigate complexity and change. My wife </a:t>
            </a:r>
            <a:r>
              <a:rPr lang="en-US" dirty="0" err="1"/>
              <a:t>Mardel</a:t>
            </a:r>
            <a:r>
              <a:rPr lang="en-US" dirty="0"/>
              <a:t> and our kids Elena, Emory and Franklin keep us hopping every day.</a:t>
            </a:r>
          </a:p>
        </p:txBody>
      </p:sp>
      <p:sp>
        <p:nvSpPr>
          <p:cNvPr id="4" name="Slide Number Placeholder 3"/>
          <p:cNvSpPr>
            <a:spLocks noGrp="1"/>
          </p:cNvSpPr>
          <p:nvPr>
            <p:ph type="sldNum" sz="quarter" idx="5"/>
          </p:nvPr>
        </p:nvSpPr>
        <p:spPr/>
        <p:txBody>
          <a:bodyPr/>
          <a:lstStyle/>
          <a:p>
            <a:fld id="{C73E17AF-981A-644D-837A-9D8304D323E5}" type="slidenum">
              <a:rPr lang="en-US" smtClean="0"/>
              <a:t>4</a:t>
            </a:fld>
            <a:endParaRPr lang="en-US"/>
          </a:p>
        </p:txBody>
      </p:sp>
    </p:spTree>
    <p:extLst>
      <p:ext uri="{BB962C8B-B14F-4D97-AF65-F5344CB8AC3E}">
        <p14:creationId xmlns:p14="http://schemas.microsoft.com/office/powerpoint/2010/main" val="1672011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Schwaber</a:t>
            </a:r>
            <a:r>
              <a:rPr lang="en-US" dirty="0"/>
              <a:t> and Jeff Sutherland added 5 Scrum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Had been around… User Voice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values had been written about long before and due to a User Voice voting, they made it into a revision last year I believe. I was very pleased to see this. Teams practicing Scrum but without acting in alignment with these values are only mimicking Scrum and missing its power. Thus the values should be included in the guide.</a:t>
            </a:r>
          </a:p>
          <a:p>
            <a:endParaRPr lang="en-US" dirty="0"/>
          </a:p>
          <a:p>
            <a:r>
              <a:rPr lang="en-US" dirty="0"/>
              <a:t>First, let’s refresh out memories. </a:t>
            </a:r>
            <a:r>
              <a:rPr lang="en-US" sz="1200" b="0" i="0" kern="1200" dirty="0">
                <a:solidFill>
                  <a:schemeClr val="tx1"/>
                </a:solidFill>
                <a:effectLst/>
                <a:latin typeface="+mn-lt"/>
                <a:ea typeface="+mn-ea"/>
                <a:cs typeface="+mn-cs"/>
              </a:rPr>
              <a:t>Successful use of Scrum depends on people becoming more proficient in living these five values.</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Scrum Team members have courage to do the right thing and work on tough problems.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Scrum Team members respect each other to be capable, independent people.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Scrum Team and its stakeholders agree to be open about all the work and the challenges with performing the work.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People personally commit to achieving the goals of the Scrum Team.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Everyone focuses on the work of the Sprint and the goals of the Scrum Team. </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73E17AF-981A-644D-837A-9D8304D323E5}" type="slidenum">
              <a:rPr lang="en-US" smtClean="0"/>
              <a:t>5</a:t>
            </a:fld>
            <a:endParaRPr lang="en-US"/>
          </a:p>
        </p:txBody>
      </p:sp>
    </p:spTree>
    <p:extLst>
      <p:ext uri="{BB962C8B-B14F-4D97-AF65-F5344CB8AC3E}">
        <p14:creationId xmlns:p14="http://schemas.microsoft.com/office/powerpoint/2010/main" val="3258267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innumerable ways that acting according to these values is of great benefit in Scrum, but I’d like to draw your attention to these, four events. Each one of them is an opportunity for the Scrum team to inspect and adapt something. In essence, each event is planned moment to catch failures and fix problems. </a:t>
            </a:r>
          </a:p>
          <a:p>
            <a:endParaRPr lang="en-US" dirty="0"/>
          </a:p>
          <a:p>
            <a:r>
              <a:rPr lang="en-US" dirty="0"/>
              <a:t>Hooray! Install Scrum ...Be Agile!</a:t>
            </a:r>
          </a:p>
        </p:txBody>
      </p:sp>
      <p:sp>
        <p:nvSpPr>
          <p:cNvPr id="4" name="Slide Number Placeholder 3"/>
          <p:cNvSpPr>
            <a:spLocks noGrp="1"/>
          </p:cNvSpPr>
          <p:nvPr>
            <p:ph type="sldNum" sz="quarter" idx="5"/>
          </p:nvPr>
        </p:nvSpPr>
        <p:spPr/>
        <p:txBody>
          <a:bodyPr/>
          <a:lstStyle/>
          <a:p>
            <a:fld id="{C73E17AF-981A-644D-837A-9D8304D323E5}" type="slidenum">
              <a:rPr lang="en-US" smtClean="0"/>
              <a:t>6</a:t>
            </a:fld>
            <a:endParaRPr lang="en-US"/>
          </a:p>
        </p:txBody>
      </p:sp>
    </p:spTree>
    <p:extLst>
      <p:ext uri="{BB962C8B-B14F-4D97-AF65-F5344CB8AC3E}">
        <p14:creationId xmlns:p14="http://schemas.microsoft.com/office/powerpoint/2010/main" val="1881625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Until you realize that even though Scrum is lightweight and simple to understand, it is also very very difficult to master.</a:t>
            </a:r>
          </a:p>
          <a:p>
            <a:endParaRPr lang="en-US" dirty="0"/>
          </a:p>
          <a:p>
            <a:r>
              <a:rPr lang="en-US" dirty="0"/>
              <a:t>You might say, you've a little taste of what's possible, but you just can't get your hands around it.</a:t>
            </a:r>
          </a:p>
          <a:p>
            <a:endParaRPr lang="en-US" dirty="0"/>
          </a:p>
          <a:p>
            <a:r>
              <a:rPr lang="en-US" dirty="0"/>
              <a:t>But what makes it so difficult? I have a theory, but first let’s talk about failure.</a:t>
            </a:r>
          </a:p>
        </p:txBody>
      </p:sp>
      <p:sp>
        <p:nvSpPr>
          <p:cNvPr id="4" name="Slide Number Placeholder 3"/>
          <p:cNvSpPr>
            <a:spLocks noGrp="1"/>
          </p:cNvSpPr>
          <p:nvPr>
            <p:ph type="sldNum" sz="quarter" idx="5"/>
          </p:nvPr>
        </p:nvSpPr>
        <p:spPr/>
        <p:txBody>
          <a:bodyPr/>
          <a:lstStyle/>
          <a:p>
            <a:fld id="{C73E17AF-981A-644D-837A-9D8304D323E5}" type="slidenum">
              <a:rPr lang="en-US" smtClean="0"/>
              <a:t>7</a:t>
            </a:fld>
            <a:endParaRPr lang="en-US"/>
          </a:p>
        </p:txBody>
      </p:sp>
    </p:spTree>
    <p:extLst>
      <p:ext uri="{BB962C8B-B14F-4D97-AF65-F5344CB8AC3E}">
        <p14:creationId xmlns:p14="http://schemas.microsoft.com/office/powerpoint/2010/main" val="2746793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sure all of you can relate to this quote.</a:t>
            </a:r>
          </a:p>
        </p:txBody>
      </p:sp>
      <p:sp>
        <p:nvSpPr>
          <p:cNvPr id="4" name="Slide Number Placeholder 3"/>
          <p:cNvSpPr>
            <a:spLocks noGrp="1"/>
          </p:cNvSpPr>
          <p:nvPr>
            <p:ph type="sldNum" sz="quarter" idx="5"/>
          </p:nvPr>
        </p:nvSpPr>
        <p:spPr/>
        <p:txBody>
          <a:bodyPr/>
          <a:lstStyle/>
          <a:p>
            <a:fld id="{C73E17AF-981A-644D-837A-9D8304D323E5}" type="slidenum">
              <a:rPr lang="en-US" smtClean="0"/>
              <a:t>8</a:t>
            </a:fld>
            <a:endParaRPr lang="en-US"/>
          </a:p>
        </p:txBody>
      </p:sp>
    </p:spTree>
    <p:extLst>
      <p:ext uri="{BB962C8B-B14F-4D97-AF65-F5344CB8AC3E}">
        <p14:creationId xmlns:p14="http://schemas.microsoft.com/office/powerpoint/2010/main" val="4196613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all had those moments where we learn painful lessons from failure.</a:t>
            </a:r>
          </a:p>
        </p:txBody>
      </p:sp>
      <p:sp>
        <p:nvSpPr>
          <p:cNvPr id="4" name="Slide Number Placeholder 3"/>
          <p:cNvSpPr>
            <a:spLocks noGrp="1"/>
          </p:cNvSpPr>
          <p:nvPr>
            <p:ph type="sldNum" sz="quarter" idx="5"/>
          </p:nvPr>
        </p:nvSpPr>
        <p:spPr/>
        <p:txBody>
          <a:bodyPr/>
          <a:lstStyle/>
          <a:p>
            <a:fld id="{C73E17AF-981A-644D-837A-9D8304D323E5}" type="slidenum">
              <a:rPr lang="en-US" smtClean="0"/>
              <a:t>9</a:t>
            </a:fld>
            <a:endParaRPr lang="en-US"/>
          </a:p>
        </p:txBody>
      </p:sp>
    </p:spTree>
    <p:extLst>
      <p:ext uri="{BB962C8B-B14F-4D97-AF65-F5344CB8AC3E}">
        <p14:creationId xmlns:p14="http://schemas.microsoft.com/office/powerpoint/2010/main" val="4144190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DBE958-3010-0442-9E55-EDC3846B9C78}" type="datetimeFigureOut">
              <a:rPr lang="en-US" smtClean="0"/>
              <a:t>10/23/18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9E809-3154-8349-AAFF-7525736FEAA7}" type="slidenum">
              <a:rPr lang="en-US" smtClean="0"/>
              <a:t>‹#›</a:t>
            </a:fld>
            <a:endParaRPr lang="en-US"/>
          </a:p>
        </p:txBody>
      </p:sp>
    </p:spTree>
    <p:extLst>
      <p:ext uri="{BB962C8B-B14F-4D97-AF65-F5344CB8AC3E}">
        <p14:creationId xmlns:p14="http://schemas.microsoft.com/office/powerpoint/2010/main" val="1325008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DBE958-3010-0442-9E55-EDC3846B9C78}" type="datetimeFigureOut">
              <a:rPr lang="en-US" smtClean="0"/>
              <a:t>10/23/18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9E809-3154-8349-AAFF-7525736FEAA7}" type="slidenum">
              <a:rPr lang="en-US" smtClean="0"/>
              <a:t>‹#›</a:t>
            </a:fld>
            <a:endParaRPr lang="en-US"/>
          </a:p>
        </p:txBody>
      </p:sp>
    </p:spTree>
    <p:extLst>
      <p:ext uri="{BB962C8B-B14F-4D97-AF65-F5344CB8AC3E}">
        <p14:creationId xmlns:p14="http://schemas.microsoft.com/office/powerpoint/2010/main" val="891849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DBE958-3010-0442-9E55-EDC3846B9C78}" type="datetimeFigureOut">
              <a:rPr lang="en-US" smtClean="0"/>
              <a:t>10/23/18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9E809-3154-8349-AAFF-7525736FEAA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356299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DBE958-3010-0442-9E55-EDC3846B9C78}" type="datetimeFigureOut">
              <a:rPr lang="en-US" smtClean="0"/>
              <a:t>10/23/18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9E809-3154-8349-AAFF-7525736FEAA7}" type="slidenum">
              <a:rPr lang="en-US" smtClean="0"/>
              <a:t>‹#›</a:t>
            </a:fld>
            <a:endParaRPr lang="en-US"/>
          </a:p>
        </p:txBody>
      </p:sp>
    </p:spTree>
    <p:extLst>
      <p:ext uri="{BB962C8B-B14F-4D97-AF65-F5344CB8AC3E}">
        <p14:creationId xmlns:p14="http://schemas.microsoft.com/office/powerpoint/2010/main" val="12473419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DBE958-3010-0442-9E55-EDC3846B9C78}" type="datetimeFigureOut">
              <a:rPr lang="en-US" smtClean="0"/>
              <a:t>10/23/18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9E809-3154-8349-AAFF-7525736FEAA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658106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DBE958-3010-0442-9E55-EDC3846B9C78}" type="datetimeFigureOut">
              <a:rPr lang="en-US" smtClean="0"/>
              <a:t>10/23/18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9E809-3154-8349-AAFF-7525736FEAA7}" type="slidenum">
              <a:rPr lang="en-US" smtClean="0"/>
              <a:t>‹#›</a:t>
            </a:fld>
            <a:endParaRPr lang="en-US"/>
          </a:p>
        </p:txBody>
      </p:sp>
    </p:spTree>
    <p:extLst>
      <p:ext uri="{BB962C8B-B14F-4D97-AF65-F5344CB8AC3E}">
        <p14:creationId xmlns:p14="http://schemas.microsoft.com/office/powerpoint/2010/main" val="8691151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DBE958-3010-0442-9E55-EDC3846B9C78}" type="datetimeFigureOut">
              <a:rPr lang="en-US" smtClean="0"/>
              <a:t>10/23/18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9E809-3154-8349-AAFF-7525736FEAA7}" type="slidenum">
              <a:rPr lang="en-US" smtClean="0"/>
              <a:t>‹#›</a:t>
            </a:fld>
            <a:endParaRPr lang="en-US"/>
          </a:p>
        </p:txBody>
      </p:sp>
    </p:spTree>
    <p:extLst>
      <p:ext uri="{BB962C8B-B14F-4D97-AF65-F5344CB8AC3E}">
        <p14:creationId xmlns:p14="http://schemas.microsoft.com/office/powerpoint/2010/main" val="9825957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DBE958-3010-0442-9E55-EDC3846B9C78}" type="datetimeFigureOut">
              <a:rPr lang="en-US" smtClean="0"/>
              <a:t>10/23/18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9E809-3154-8349-AAFF-7525736FEAA7}" type="slidenum">
              <a:rPr lang="en-US" smtClean="0"/>
              <a:t>‹#›</a:t>
            </a:fld>
            <a:endParaRPr lang="en-US"/>
          </a:p>
        </p:txBody>
      </p:sp>
    </p:spTree>
    <p:extLst>
      <p:ext uri="{BB962C8B-B14F-4D97-AF65-F5344CB8AC3E}">
        <p14:creationId xmlns:p14="http://schemas.microsoft.com/office/powerpoint/2010/main" val="3643850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DBE958-3010-0442-9E55-EDC3846B9C78}" type="datetimeFigureOut">
              <a:rPr lang="en-US" smtClean="0"/>
              <a:t>10/23/18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9E809-3154-8349-AAFF-7525736FEAA7}" type="slidenum">
              <a:rPr lang="en-US" smtClean="0"/>
              <a:t>‹#›</a:t>
            </a:fld>
            <a:endParaRPr lang="en-US"/>
          </a:p>
        </p:txBody>
      </p:sp>
    </p:spTree>
    <p:extLst>
      <p:ext uri="{BB962C8B-B14F-4D97-AF65-F5344CB8AC3E}">
        <p14:creationId xmlns:p14="http://schemas.microsoft.com/office/powerpoint/2010/main" val="1702605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DBE958-3010-0442-9E55-EDC3846B9C78}" type="datetimeFigureOut">
              <a:rPr lang="en-US" smtClean="0"/>
              <a:t>10/23/18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9E809-3154-8349-AAFF-7525736FEAA7}" type="slidenum">
              <a:rPr lang="en-US" smtClean="0"/>
              <a:t>‹#›</a:t>
            </a:fld>
            <a:endParaRPr lang="en-US"/>
          </a:p>
        </p:txBody>
      </p:sp>
    </p:spTree>
    <p:extLst>
      <p:ext uri="{BB962C8B-B14F-4D97-AF65-F5344CB8AC3E}">
        <p14:creationId xmlns:p14="http://schemas.microsoft.com/office/powerpoint/2010/main" val="630517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DBE958-3010-0442-9E55-EDC3846B9C78}" type="datetimeFigureOut">
              <a:rPr lang="en-US" smtClean="0"/>
              <a:t>10/23/18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9E809-3154-8349-AAFF-7525736FEAA7}" type="slidenum">
              <a:rPr lang="en-US" smtClean="0"/>
              <a:t>‹#›</a:t>
            </a:fld>
            <a:endParaRPr lang="en-US"/>
          </a:p>
        </p:txBody>
      </p:sp>
    </p:spTree>
    <p:extLst>
      <p:ext uri="{BB962C8B-B14F-4D97-AF65-F5344CB8AC3E}">
        <p14:creationId xmlns:p14="http://schemas.microsoft.com/office/powerpoint/2010/main" val="2795608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DBE958-3010-0442-9E55-EDC3846B9C78}" type="datetimeFigureOut">
              <a:rPr lang="en-US" smtClean="0"/>
              <a:t>10/23/18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C9E809-3154-8349-AAFF-7525736FEAA7}" type="slidenum">
              <a:rPr lang="en-US" smtClean="0"/>
              <a:t>‹#›</a:t>
            </a:fld>
            <a:endParaRPr lang="en-US"/>
          </a:p>
        </p:txBody>
      </p:sp>
    </p:spTree>
    <p:extLst>
      <p:ext uri="{BB962C8B-B14F-4D97-AF65-F5344CB8AC3E}">
        <p14:creationId xmlns:p14="http://schemas.microsoft.com/office/powerpoint/2010/main" val="338412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DBE958-3010-0442-9E55-EDC3846B9C78}" type="datetimeFigureOut">
              <a:rPr lang="en-US" smtClean="0"/>
              <a:t>10/23/18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C9E809-3154-8349-AAFF-7525736FEAA7}" type="slidenum">
              <a:rPr lang="en-US" smtClean="0"/>
              <a:t>‹#›</a:t>
            </a:fld>
            <a:endParaRPr lang="en-US"/>
          </a:p>
        </p:txBody>
      </p:sp>
    </p:spTree>
    <p:extLst>
      <p:ext uri="{BB962C8B-B14F-4D97-AF65-F5344CB8AC3E}">
        <p14:creationId xmlns:p14="http://schemas.microsoft.com/office/powerpoint/2010/main" val="1210881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DBE958-3010-0442-9E55-EDC3846B9C78}" type="datetimeFigureOut">
              <a:rPr lang="en-US" smtClean="0"/>
              <a:t>10/23/18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C9E809-3154-8349-AAFF-7525736FEAA7}" type="slidenum">
              <a:rPr lang="en-US" smtClean="0"/>
              <a:t>‹#›</a:t>
            </a:fld>
            <a:endParaRPr lang="en-US"/>
          </a:p>
        </p:txBody>
      </p:sp>
    </p:spTree>
    <p:extLst>
      <p:ext uri="{BB962C8B-B14F-4D97-AF65-F5344CB8AC3E}">
        <p14:creationId xmlns:p14="http://schemas.microsoft.com/office/powerpoint/2010/main" val="401178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CDBE958-3010-0442-9E55-EDC3846B9C78}" type="datetimeFigureOut">
              <a:rPr lang="en-US" smtClean="0"/>
              <a:t>10/23/18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9E809-3154-8349-AAFF-7525736FEAA7}" type="slidenum">
              <a:rPr lang="en-US" smtClean="0"/>
              <a:t>‹#›</a:t>
            </a:fld>
            <a:endParaRPr lang="en-US"/>
          </a:p>
        </p:txBody>
      </p:sp>
    </p:spTree>
    <p:extLst>
      <p:ext uri="{BB962C8B-B14F-4D97-AF65-F5344CB8AC3E}">
        <p14:creationId xmlns:p14="http://schemas.microsoft.com/office/powerpoint/2010/main" val="415344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CDBE958-3010-0442-9E55-EDC3846B9C78}" type="datetimeFigureOut">
              <a:rPr lang="en-US" smtClean="0"/>
              <a:t>10/23/18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9E809-3154-8349-AAFF-7525736FEAA7}" type="slidenum">
              <a:rPr lang="en-US" smtClean="0"/>
              <a:t>‹#›</a:t>
            </a:fld>
            <a:endParaRPr lang="en-US"/>
          </a:p>
        </p:txBody>
      </p:sp>
    </p:spTree>
    <p:extLst>
      <p:ext uri="{BB962C8B-B14F-4D97-AF65-F5344CB8AC3E}">
        <p14:creationId xmlns:p14="http://schemas.microsoft.com/office/powerpoint/2010/main" val="4234687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CDBE958-3010-0442-9E55-EDC3846B9C78}" type="datetimeFigureOut">
              <a:rPr lang="en-US" smtClean="0"/>
              <a:t>10/23/18</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7C9E809-3154-8349-AAFF-7525736FEAA7}" type="slidenum">
              <a:rPr lang="en-US" smtClean="0"/>
              <a:t>‹#›</a:t>
            </a:fld>
            <a:endParaRPr lang="en-US"/>
          </a:p>
        </p:txBody>
      </p:sp>
    </p:spTree>
    <p:extLst>
      <p:ext uri="{BB962C8B-B14F-4D97-AF65-F5344CB8AC3E}">
        <p14:creationId xmlns:p14="http://schemas.microsoft.com/office/powerpoint/2010/main" val="141355324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hyperlink" Target="https://vimeo.com/229468993" TargetMode="External"/><Relationship Id="rId5" Type="http://schemas.openxmlformats.org/officeDocument/2006/relationships/image" Target="../media/image22.tiff"/><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4.gif"/></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10ACB-46EA-B54B-92F3-FCE9FF02F3D1}"/>
              </a:ext>
            </a:extLst>
          </p:cNvPr>
          <p:cNvSpPr>
            <a:spLocks noGrp="1"/>
          </p:cNvSpPr>
          <p:nvPr>
            <p:ph type="ctrTitle"/>
          </p:nvPr>
        </p:nvSpPr>
        <p:spPr/>
        <p:txBody>
          <a:bodyPr/>
          <a:lstStyle/>
          <a:p>
            <a:r>
              <a:rPr lang="en-US" dirty="0"/>
              <a:t>Scrum Unleashed</a:t>
            </a:r>
          </a:p>
        </p:txBody>
      </p:sp>
      <p:sp>
        <p:nvSpPr>
          <p:cNvPr id="3" name="Subtitle 2">
            <a:extLst>
              <a:ext uri="{FF2B5EF4-FFF2-40B4-BE49-F238E27FC236}">
                <a16:creationId xmlns:a16="http://schemas.microsoft.com/office/drawing/2014/main" id="{0059B31E-7907-5944-93BA-9E9D81527A26}"/>
              </a:ext>
            </a:extLst>
          </p:cNvPr>
          <p:cNvSpPr>
            <a:spLocks noGrp="1"/>
          </p:cNvSpPr>
          <p:nvPr>
            <p:ph type="subTitle" idx="1"/>
          </p:nvPr>
        </p:nvSpPr>
        <p:spPr/>
        <p:txBody>
          <a:bodyPr>
            <a:normAutofit lnSpcReduction="10000"/>
          </a:bodyPr>
          <a:lstStyle/>
          <a:p>
            <a:r>
              <a:rPr lang="en-US" sz="3200" dirty="0"/>
              <a:t>The 5 Values</a:t>
            </a:r>
          </a:p>
          <a:p>
            <a:r>
              <a:rPr lang="en-US" sz="3200" i="1" dirty="0"/>
              <a:t>(and 3 lessons)</a:t>
            </a:r>
          </a:p>
        </p:txBody>
      </p:sp>
    </p:spTree>
    <p:extLst>
      <p:ext uri="{BB962C8B-B14F-4D97-AF65-F5344CB8AC3E}">
        <p14:creationId xmlns:p14="http://schemas.microsoft.com/office/powerpoint/2010/main" val="2170793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073AFA4-1E3C-E644-A92A-21669A3FBD66}"/>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3F70BD2B-6BE5-984F-AFC8-6F26CA9463C2}"/>
              </a:ext>
            </a:extLst>
          </p:cNvPr>
          <p:cNvPicPr>
            <a:picLocks noChangeAspect="1"/>
          </p:cNvPicPr>
          <p:nvPr/>
        </p:nvPicPr>
        <p:blipFill>
          <a:blip r:embed="rId3"/>
          <a:stretch>
            <a:fillRect/>
          </a:stretch>
        </p:blipFill>
        <p:spPr>
          <a:xfrm>
            <a:off x="465137" y="388937"/>
            <a:ext cx="8322422" cy="5526088"/>
          </a:xfrm>
          <a:prstGeom prst="rect">
            <a:avLst/>
          </a:prstGeom>
        </p:spPr>
      </p:pic>
    </p:spTree>
    <p:extLst>
      <p:ext uri="{BB962C8B-B14F-4D97-AF65-F5344CB8AC3E}">
        <p14:creationId xmlns:p14="http://schemas.microsoft.com/office/powerpoint/2010/main" val="2083554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6FE36E-F3C2-7A4F-9807-EB372CCBB88E}"/>
              </a:ext>
            </a:extLst>
          </p:cNvPr>
          <p:cNvPicPr>
            <a:picLocks noGrp="1" noChangeAspect="1"/>
          </p:cNvPicPr>
          <p:nvPr>
            <p:ph idx="1"/>
          </p:nvPr>
        </p:nvPicPr>
        <p:blipFill>
          <a:blip r:embed="rId3"/>
          <a:stretch>
            <a:fillRect/>
          </a:stretch>
        </p:blipFill>
        <p:spPr>
          <a:xfrm>
            <a:off x="571501" y="471488"/>
            <a:ext cx="8229600" cy="5486400"/>
          </a:xfrm>
          <a:prstGeom prst="rect">
            <a:avLst/>
          </a:prstGeom>
        </p:spPr>
      </p:pic>
    </p:spTree>
    <p:extLst>
      <p:ext uri="{BB962C8B-B14F-4D97-AF65-F5344CB8AC3E}">
        <p14:creationId xmlns:p14="http://schemas.microsoft.com/office/powerpoint/2010/main" val="3569654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9372249-0F41-EB45-940C-9F3CD5F64809}"/>
              </a:ext>
            </a:extLst>
          </p:cNvPr>
          <p:cNvSpPr/>
          <p:nvPr/>
        </p:nvSpPr>
        <p:spPr>
          <a:xfrm>
            <a:off x="451209" y="487156"/>
            <a:ext cx="9315450" cy="1200329"/>
          </a:xfrm>
          <a:prstGeom prst="rect">
            <a:avLst/>
          </a:prstGeom>
        </p:spPr>
        <p:txBody>
          <a:bodyPr wrap="square">
            <a:spAutoFit/>
          </a:bodyPr>
          <a:lstStyle/>
          <a:p>
            <a:r>
              <a:rPr lang="en-US" sz="3600" i="1" dirty="0"/>
              <a:t>“The future is already here — it's just not very evenly distributed.” </a:t>
            </a:r>
            <a:r>
              <a:rPr lang="en-US" sz="3600" b="1" dirty="0"/>
              <a:t>— William Gibson</a:t>
            </a:r>
            <a:endParaRPr lang="en-US" sz="3600" dirty="0"/>
          </a:p>
        </p:txBody>
      </p:sp>
      <p:pic>
        <p:nvPicPr>
          <p:cNvPr id="3" name="Picture 2" descr="A person wearing glasses and looking at the camera&#13;&#10;&#13;&#10;Description automatically generated">
            <a:extLst>
              <a:ext uri="{FF2B5EF4-FFF2-40B4-BE49-F238E27FC236}">
                <a16:creationId xmlns:a16="http://schemas.microsoft.com/office/drawing/2014/main" id="{5039F626-74EA-FF46-816F-C973A28FCBA9}"/>
              </a:ext>
            </a:extLst>
          </p:cNvPr>
          <p:cNvPicPr>
            <a:picLocks noChangeAspect="1"/>
          </p:cNvPicPr>
          <p:nvPr/>
        </p:nvPicPr>
        <p:blipFill>
          <a:blip r:embed="rId3"/>
          <a:stretch>
            <a:fillRect/>
          </a:stretch>
        </p:blipFill>
        <p:spPr>
          <a:xfrm>
            <a:off x="3565105" y="1913394"/>
            <a:ext cx="3248649" cy="4457450"/>
          </a:xfrm>
          <a:prstGeom prst="rect">
            <a:avLst/>
          </a:prstGeom>
        </p:spPr>
      </p:pic>
    </p:spTree>
    <p:extLst>
      <p:ext uri="{BB962C8B-B14F-4D97-AF65-F5344CB8AC3E}">
        <p14:creationId xmlns:p14="http://schemas.microsoft.com/office/powerpoint/2010/main" val="2382600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4" name="Rectangle 23">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25">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Freeform: Shape 41">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9FFBC5C-B9C0-9F47-99B2-5B0B7249EEAD}"/>
              </a:ext>
            </a:extLst>
          </p:cNvPr>
          <p:cNvSpPr>
            <a:spLocks noGrp="1"/>
          </p:cNvSpPr>
          <p:nvPr>
            <p:ph type="title"/>
          </p:nvPr>
        </p:nvSpPr>
        <p:spPr>
          <a:xfrm>
            <a:off x="429143" y="88899"/>
            <a:ext cx="4512989" cy="2137890"/>
          </a:xfrm>
        </p:spPr>
        <p:txBody>
          <a:bodyPr vert="horz" lIns="91440" tIns="45720" rIns="91440" bIns="45720" rtlCol="0" anchor="ctr">
            <a:normAutofit/>
          </a:bodyPr>
          <a:lstStyle/>
          <a:p>
            <a:pPr algn="ctr"/>
            <a:r>
              <a:rPr lang="en-US" sz="3600" dirty="0"/>
              <a:t>Lesson #1: Conditioned to Fear Failure</a:t>
            </a:r>
          </a:p>
        </p:txBody>
      </p:sp>
      <p:pic>
        <p:nvPicPr>
          <p:cNvPr id="7" name="Content Placeholder 6" descr="File:PSM V14 D495 Side view of the brain and spinal cord ...">
            <a:extLst>
              <a:ext uri="{FF2B5EF4-FFF2-40B4-BE49-F238E27FC236}">
                <a16:creationId xmlns:a16="http://schemas.microsoft.com/office/drawing/2014/main" id="{F7C63188-9756-C641-B353-4C7230D2FB4E}"/>
              </a:ext>
            </a:extLst>
          </p:cNvPr>
          <p:cNvPicPr>
            <a:picLocks noGrp="1" noChangeAspect="1"/>
          </p:cNvPicPr>
          <p:nvPr>
            <p:ph idx="1"/>
          </p:nvPr>
        </p:nvPicPr>
        <p:blipFill>
          <a:blip r:embed="rId3"/>
          <a:stretch>
            <a:fillRect/>
          </a:stretch>
        </p:blipFill>
        <p:spPr>
          <a:xfrm>
            <a:off x="760921" y="2237344"/>
            <a:ext cx="3849434" cy="4610101"/>
          </a:xfrm>
          <a:prstGeom prst="rect">
            <a:avLst/>
          </a:prstGeom>
        </p:spPr>
      </p:pic>
      <p:sp>
        <p:nvSpPr>
          <p:cNvPr id="4" name="Text Placeholder 3">
            <a:extLst>
              <a:ext uri="{FF2B5EF4-FFF2-40B4-BE49-F238E27FC236}">
                <a16:creationId xmlns:a16="http://schemas.microsoft.com/office/drawing/2014/main" id="{07CE1785-DE32-874A-AD80-B3245A3CD466}"/>
              </a:ext>
            </a:extLst>
          </p:cNvPr>
          <p:cNvSpPr>
            <a:spLocks noGrp="1"/>
          </p:cNvSpPr>
          <p:nvPr>
            <p:ph type="body" sz="half" idx="2"/>
          </p:nvPr>
        </p:nvSpPr>
        <p:spPr>
          <a:xfrm>
            <a:off x="6936526" y="-8467"/>
            <a:ext cx="5171435" cy="6866467"/>
          </a:xfrm>
        </p:spPr>
        <p:txBody>
          <a:bodyPr vert="horz" lIns="91440" tIns="45720" rIns="91440" bIns="45720" rtlCol="0" anchor="ctr">
            <a:noAutofit/>
          </a:bodyPr>
          <a:lstStyle/>
          <a:p>
            <a:pPr algn="ctr"/>
            <a:r>
              <a:rPr lang="en-US" sz="3200" b="1" dirty="0">
                <a:solidFill>
                  <a:srgbClr val="FFFFFF"/>
                </a:solidFill>
              </a:rPr>
              <a:t>Always</a:t>
            </a:r>
            <a:r>
              <a:rPr lang="en-US" sz="3200" dirty="0">
                <a:solidFill>
                  <a:srgbClr val="FFFFFF"/>
                </a:solidFill>
              </a:rPr>
              <a:t>: </a:t>
            </a:r>
          </a:p>
          <a:p>
            <a:pPr algn="ctr"/>
            <a:r>
              <a:rPr lang="en-US" sz="3200" i="1" dirty="0">
                <a:solidFill>
                  <a:srgbClr val="FFFFFF"/>
                </a:solidFill>
              </a:rPr>
              <a:t>appear competent</a:t>
            </a:r>
          </a:p>
          <a:p>
            <a:pPr algn="ctr"/>
            <a:r>
              <a:rPr lang="en-US" sz="3200" i="1" dirty="0">
                <a:solidFill>
                  <a:srgbClr val="FFFFFF"/>
                </a:solidFill>
              </a:rPr>
              <a:t>know the answer</a:t>
            </a:r>
          </a:p>
          <a:p>
            <a:pPr algn="ctr"/>
            <a:r>
              <a:rPr lang="en-US" sz="3200" i="1" dirty="0">
                <a:solidFill>
                  <a:srgbClr val="FFFFFF"/>
                </a:solidFill>
              </a:rPr>
              <a:t>have a plan that works</a:t>
            </a:r>
          </a:p>
          <a:p>
            <a:pPr algn="ctr"/>
            <a:endParaRPr lang="en-US" sz="3200" dirty="0">
              <a:solidFill>
                <a:srgbClr val="FFFFFF"/>
              </a:solidFill>
            </a:endParaRPr>
          </a:p>
          <a:p>
            <a:pPr algn="ctr"/>
            <a:r>
              <a:rPr lang="en-US" sz="3200" b="1" dirty="0">
                <a:solidFill>
                  <a:srgbClr val="FFFFFF"/>
                </a:solidFill>
              </a:rPr>
              <a:t>Never:</a:t>
            </a:r>
          </a:p>
          <a:p>
            <a:pPr algn="ctr"/>
            <a:r>
              <a:rPr lang="en-US" sz="3200" i="1" dirty="0">
                <a:solidFill>
                  <a:srgbClr val="FFFFFF"/>
                </a:solidFill>
              </a:rPr>
              <a:t>appear weak</a:t>
            </a:r>
          </a:p>
          <a:p>
            <a:pPr algn="ctr"/>
            <a:r>
              <a:rPr lang="en-US" sz="3200" i="1" dirty="0">
                <a:solidFill>
                  <a:srgbClr val="FFFFFF"/>
                </a:solidFill>
              </a:rPr>
              <a:t>drop the ball</a:t>
            </a:r>
          </a:p>
          <a:p>
            <a:pPr algn="ctr"/>
            <a:r>
              <a:rPr lang="en-US" sz="3200" i="1" dirty="0">
                <a:solidFill>
                  <a:srgbClr val="FFFFFF"/>
                </a:solidFill>
              </a:rPr>
              <a:t>let your guard down</a:t>
            </a:r>
          </a:p>
        </p:txBody>
      </p:sp>
    </p:spTree>
    <p:extLst>
      <p:ext uri="{BB962C8B-B14F-4D97-AF65-F5344CB8AC3E}">
        <p14:creationId xmlns:p14="http://schemas.microsoft.com/office/powerpoint/2010/main" val="998735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1" name="Straight Connector 5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Isosceles Triangle 5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Isosceles Triangle 5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Isosceles Triangle 5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62" name="Rectangle 6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8FBD82-BDC0-FC49-BDFF-D429DAD64AE2}"/>
              </a:ext>
            </a:extLst>
          </p:cNvPr>
          <p:cNvSpPr>
            <a:spLocks noGrp="1"/>
          </p:cNvSpPr>
          <p:nvPr>
            <p:ph type="title"/>
          </p:nvPr>
        </p:nvSpPr>
        <p:spPr>
          <a:xfrm>
            <a:off x="622473" y="2962539"/>
            <a:ext cx="8745365" cy="924454"/>
          </a:xfrm>
        </p:spPr>
        <p:txBody>
          <a:bodyPr vert="horz" lIns="91440" tIns="45720" rIns="91440" bIns="45720" rtlCol="0" anchor="b">
            <a:normAutofit/>
          </a:bodyPr>
          <a:lstStyle/>
          <a:p>
            <a:pPr algn="r">
              <a:lnSpc>
                <a:spcPct val="90000"/>
              </a:lnSpc>
            </a:pPr>
            <a:r>
              <a:rPr lang="en-US" sz="5400" dirty="0"/>
              <a:t>Avoid Failures at All Costs</a:t>
            </a:r>
          </a:p>
        </p:txBody>
      </p:sp>
      <p:grpSp>
        <p:nvGrpSpPr>
          <p:cNvPr id="64" name="Group 6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5" name="Straight Connector 6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6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9" name="Isosceles Triangle 6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2" name="Isosceles Triangle 7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Isosceles Triangle 7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11380397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4" name="Rectangle 23">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7" name="Straight Connector 26">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7" name="Rectangle 36">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359C24F-CD06-DC4D-8833-5D25B747BBB1}"/>
              </a:ext>
            </a:extLst>
          </p:cNvPr>
          <p:cNvPicPr>
            <a:picLocks noChangeAspect="1"/>
          </p:cNvPicPr>
          <p:nvPr/>
        </p:nvPicPr>
        <p:blipFill>
          <a:blip r:embed="rId4"/>
          <a:stretch>
            <a:fillRect/>
          </a:stretch>
        </p:blipFill>
        <p:spPr>
          <a:xfrm>
            <a:off x="4080920" y="472090"/>
            <a:ext cx="3910567" cy="5905351"/>
          </a:xfrm>
          <a:prstGeom prst="rect">
            <a:avLst/>
          </a:prstGeom>
        </p:spPr>
      </p:pic>
      <p:pic>
        <p:nvPicPr>
          <p:cNvPr id="3" name="Picture 2">
            <a:extLst>
              <a:ext uri="{FF2B5EF4-FFF2-40B4-BE49-F238E27FC236}">
                <a16:creationId xmlns:a16="http://schemas.microsoft.com/office/drawing/2014/main" id="{C93DE4AF-DB58-074A-98E3-7091F3602A7C}"/>
              </a:ext>
            </a:extLst>
          </p:cNvPr>
          <p:cNvPicPr>
            <a:picLocks noChangeAspect="1"/>
          </p:cNvPicPr>
          <p:nvPr/>
        </p:nvPicPr>
        <p:blipFill>
          <a:blip r:embed="rId5"/>
          <a:stretch>
            <a:fillRect/>
          </a:stretch>
        </p:blipFill>
        <p:spPr>
          <a:xfrm>
            <a:off x="485245" y="480060"/>
            <a:ext cx="3549005" cy="3549005"/>
          </a:xfrm>
          <a:prstGeom prst="rect">
            <a:avLst/>
          </a:prstGeom>
        </p:spPr>
      </p:pic>
      <p:sp>
        <p:nvSpPr>
          <p:cNvPr id="38" name="Title 1">
            <a:extLst>
              <a:ext uri="{FF2B5EF4-FFF2-40B4-BE49-F238E27FC236}">
                <a16:creationId xmlns:a16="http://schemas.microsoft.com/office/drawing/2014/main" id="{DB747DDD-824A-3747-A65A-3C6C195AD0DB}"/>
              </a:ext>
            </a:extLst>
          </p:cNvPr>
          <p:cNvSpPr>
            <a:spLocks noGrp="1"/>
          </p:cNvSpPr>
          <p:nvPr>
            <p:ph type="title"/>
          </p:nvPr>
        </p:nvSpPr>
        <p:spPr>
          <a:xfrm>
            <a:off x="711837" y="4469486"/>
            <a:ext cx="3164250" cy="1508893"/>
          </a:xfrm>
        </p:spPr>
        <p:txBody>
          <a:bodyPr vert="horz" lIns="91440" tIns="45720" rIns="91440" bIns="45720" rtlCol="0" anchor="b">
            <a:normAutofit fontScale="90000"/>
          </a:bodyPr>
          <a:lstStyle/>
          <a:p>
            <a:pPr algn="ctr">
              <a:lnSpc>
                <a:spcPct val="90000"/>
              </a:lnSpc>
            </a:pPr>
            <a:r>
              <a:rPr lang="en-US" sz="5400" dirty="0"/>
              <a:t>Denise </a:t>
            </a:r>
            <a:br>
              <a:rPr lang="en-US" sz="5400" dirty="0"/>
            </a:br>
            <a:r>
              <a:rPr lang="en-US" sz="5400" dirty="0"/>
              <a:t>Jacobs</a:t>
            </a:r>
          </a:p>
        </p:txBody>
      </p:sp>
      <p:sp>
        <p:nvSpPr>
          <p:cNvPr id="4" name="Rectangle 3">
            <a:extLst>
              <a:ext uri="{FF2B5EF4-FFF2-40B4-BE49-F238E27FC236}">
                <a16:creationId xmlns:a16="http://schemas.microsoft.com/office/drawing/2014/main" id="{C5CC4FF9-13CE-7047-BF49-000EE3D77112}"/>
              </a:ext>
            </a:extLst>
          </p:cNvPr>
          <p:cNvSpPr/>
          <p:nvPr/>
        </p:nvSpPr>
        <p:spPr>
          <a:xfrm>
            <a:off x="8107702" y="5039266"/>
            <a:ext cx="3398687" cy="369332"/>
          </a:xfrm>
          <a:prstGeom prst="rect">
            <a:avLst/>
          </a:prstGeom>
        </p:spPr>
        <p:txBody>
          <a:bodyPr wrap="none">
            <a:spAutoFit/>
          </a:bodyPr>
          <a:lstStyle/>
          <a:p>
            <a:r>
              <a:rPr lang="en-US" dirty="0">
                <a:hlinkClick r:id="rId6"/>
              </a:rPr>
              <a:t>https://</a:t>
            </a:r>
            <a:r>
              <a:rPr lang="en-US" dirty="0" err="1">
                <a:hlinkClick r:id="rId6"/>
              </a:rPr>
              <a:t>vimeo.com</a:t>
            </a:r>
            <a:r>
              <a:rPr lang="en-US" dirty="0">
                <a:hlinkClick r:id="rId6"/>
              </a:rPr>
              <a:t>/229468993</a:t>
            </a:r>
            <a:endParaRPr lang="en-US" dirty="0"/>
          </a:p>
        </p:txBody>
      </p:sp>
      <p:pic>
        <p:nvPicPr>
          <p:cNvPr id="5" name="Picture 4">
            <a:extLst>
              <a:ext uri="{FF2B5EF4-FFF2-40B4-BE49-F238E27FC236}">
                <a16:creationId xmlns:a16="http://schemas.microsoft.com/office/drawing/2014/main" id="{7F00C5C0-8472-754B-9166-61FD6140FB61}"/>
              </a:ext>
            </a:extLst>
          </p:cNvPr>
          <p:cNvPicPr>
            <a:picLocks noChangeAspect="1"/>
          </p:cNvPicPr>
          <p:nvPr/>
        </p:nvPicPr>
        <p:blipFill>
          <a:blip r:embed="rId7"/>
          <a:stretch>
            <a:fillRect/>
          </a:stretch>
        </p:blipFill>
        <p:spPr>
          <a:xfrm>
            <a:off x="8032825" y="472588"/>
            <a:ext cx="3679114" cy="3556477"/>
          </a:xfrm>
          <a:prstGeom prst="rect">
            <a:avLst/>
          </a:prstGeom>
        </p:spPr>
      </p:pic>
    </p:spTree>
    <p:extLst>
      <p:ext uri="{BB962C8B-B14F-4D97-AF65-F5344CB8AC3E}">
        <p14:creationId xmlns:p14="http://schemas.microsoft.com/office/powerpoint/2010/main" val="2707959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9" name="Straight Connector 48">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1"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Isosceles Triangle 52">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Isosceles Triangle 56">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Isosceles Triangle 57">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60" name="Rectangle 59">
            <a:extLst>
              <a:ext uri="{FF2B5EF4-FFF2-40B4-BE49-F238E27FC236}">
                <a16:creationId xmlns:a16="http://schemas.microsoft.com/office/drawing/2014/main" id="{D94A7024-D948-494D-8920-BBA2DA07D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7904BF79-A114-BD4B-B14C-825C21FDB30B}"/>
              </a:ext>
            </a:extLst>
          </p:cNvPr>
          <p:cNvPicPr>
            <a:picLocks noGrp="1" noChangeAspect="1"/>
          </p:cNvPicPr>
          <p:nvPr>
            <p:ph idx="1"/>
          </p:nvPr>
        </p:nvPicPr>
        <p:blipFill rotWithShape="1">
          <a:blip r:embed="rId3">
            <a:duotone>
              <a:prstClr val="black"/>
              <a:schemeClr val="tx2">
                <a:tint val="45000"/>
                <a:satMod val="400000"/>
              </a:schemeClr>
            </a:duotone>
            <a:alphaModFix amt="40000"/>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205CDDB3-0F1C-E949-A4A6-EB53101DD643}"/>
              </a:ext>
            </a:extLst>
          </p:cNvPr>
          <p:cNvSpPr>
            <a:spLocks noGrp="1"/>
          </p:cNvSpPr>
          <p:nvPr>
            <p:ph type="title"/>
          </p:nvPr>
        </p:nvSpPr>
        <p:spPr>
          <a:xfrm>
            <a:off x="347730" y="203205"/>
            <a:ext cx="11707110" cy="1320800"/>
          </a:xfrm>
        </p:spPr>
        <p:txBody>
          <a:bodyPr vert="horz" lIns="91440" tIns="45720" rIns="91440" bIns="45720" rtlCol="0" anchor="t">
            <a:normAutofit/>
          </a:bodyPr>
          <a:lstStyle/>
          <a:p>
            <a:r>
              <a:rPr lang="en-US" sz="3600" dirty="0"/>
              <a:t>Lesson #2: Our Inner Critic is the Enemy of Agility</a:t>
            </a:r>
          </a:p>
        </p:txBody>
      </p:sp>
      <p:sp>
        <p:nvSpPr>
          <p:cNvPr id="32" name="Content Placeholder 2">
            <a:extLst>
              <a:ext uri="{FF2B5EF4-FFF2-40B4-BE49-F238E27FC236}">
                <a16:creationId xmlns:a16="http://schemas.microsoft.com/office/drawing/2014/main" id="{1705E687-02E3-D44F-AFA8-81366965485E}"/>
              </a:ext>
            </a:extLst>
          </p:cNvPr>
          <p:cNvSpPr txBox="1">
            <a:spLocks/>
          </p:cNvSpPr>
          <p:nvPr/>
        </p:nvSpPr>
        <p:spPr>
          <a:xfrm>
            <a:off x="137160" y="1188720"/>
            <a:ext cx="11917680" cy="553211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lnSpc>
                <a:spcPct val="150000"/>
              </a:lnSpc>
              <a:buNone/>
            </a:pPr>
            <a:r>
              <a:rPr lang="en-US" sz="3200" dirty="0">
                <a:solidFill>
                  <a:srgbClr val="FFFFFF"/>
                </a:solidFill>
              </a:rPr>
              <a:t>If you ________________, then people will ________________.</a:t>
            </a:r>
          </a:p>
          <a:p>
            <a:pPr marL="0" indent="0" algn="ctr">
              <a:lnSpc>
                <a:spcPct val="150000"/>
              </a:lnSpc>
              <a:buNone/>
            </a:pPr>
            <a:r>
              <a:rPr lang="en-US" sz="3200" dirty="0">
                <a:solidFill>
                  <a:srgbClr val="FFFFFF"/>
                </a:solidFill>
              </a:rPr>
              <a:t>You’re not ________________ enough.</a:t>
            </a:r>
          </a:p>
          <a:p>
            <a:pPr marL="0" indent="0" algn="ctr">
              <a:lnSpc>
                <a:spcPct val="150000"/>
              </a:lnSpc>
              <a:buNone/>
            </a:pPr>
            <a:r>
              <a:rPr lang="en-US" sz="3200" dirty="0">
                <a:solidFill>
                  <a:srgbClr val="FFFFFF"/>
                </a:solidFill>
              </a:rPr>
              <a:t>You can’t ________________ because you’re not as ________________ as others.</a:t>
            </a:r>
          </a:p>
          <a:p>
            <a:pPr marL="0" indent="0" algn="ctr">
              <a:lnSpc>
                <a:spcPct val="150000"/>
              </a:lnSpc>
              <a:buNone/>
            </a:pPr>
            <a:r>
              <a:rPr lang="en-US" sz="3200" dirty="0">
                <a:solidFill>
                  <a:srgbClr val="FFFFFF"/>
                </a:solidFill>
              </a:rPr>
              <a:t>You shouldn’t ________________ because you haven’t ________________.</a:t>
            </a:r>
          </a:p>
          <a:p>
            <a:pPr marL="0" indent="0" algn="ctr">
              <a:lnSpc>
                <a:spcPct val="150000"/>
              </a:lnSpc>
              <a:buNone/>
            </a:pPr>
            <a:r>
              <a:rPr lang="en-US" sz="3200" dirty="0">
                <a:solidFill>
                  <a:srgbClr val="FFFFFF"/>
                </a:solidFill>
              </a:rPr>
              <a:t>You ________________ because your ideas ________________.</a:t>
            </a:r>
          </a:p>
        </p:txBody>
      </p:sp>
    </p:spTree>
    <p:extLst>
      <p:ext uri="{BB962C8B-B14F-4D97-AF65-F5344CB8AC3E}">
        <p14:creationId xmlns:p14="http://schemas.microsoft.com/office/powerpoint/2010/main" val="78375183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9" name="Straight Connector 48">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1"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Isosceles Triangle 52">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Isosceles Triangle 56">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Isosceles Triangle 57">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60" name="Rectangle 59">
            <a:extLst>
              <a:ext uri="{FF2B5EF4-FFF2-40B4-BE49-F238E27FC236}">
                <a16:creationId xmlns:a16="http://schemas.microsoft.com/office/drawing/2014/main" id="{D94A7024-D948-494D-8920-BBA2DA07D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7904BF79-A114-BD4B-B14C-825C21FDB30B}"/>
              </a:ext>
            </a:extLst>
          </p:cNvPr>
          <p:cNvPicPr>
            <a:picLocks noGrp="1" noChangeAspect="1"/>
          </p:cNvPicPr>
          <p:nvPr>
            <p:ph idx="1"/>
          </p:nvPr>
        </p:nvPicPr>
        <p:blipFill rotWithShape="1">
          <a:blip r:embed="rId3">
            <a:duotone>
              <a:prstClr val="black"/>
              <a:schemeClr val="tx2">
                <a:tint val="45000"/>
                <a:satMod val="400000"/>
              </a:schemeClr>
            </a:duotone>
            <a:alphaModFix amt="40000"/>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205CDDB3-0F1C-E949-A4A6-EB53101DD643}"/>
              </a:ext>
            </a:extLst>
          </p:cNvPr>
          <p:cNvSpPr>
            <a:spLocks noGrp="1"/>
          </p:cNvSpPr>
          <p:nvPr>
            <p:ph type="title"/>
          </p:nvPr>
        </p:nvSpPr>
        <p:spPr>
          <a:xfrm>
            <a:off x="448733" y="203205"/>
            <a:ext cx="11606107" cy="1320800"/>
          </a:xfrm>
        </p:spPr>
        <p:txBody>
          <a:bodyPr vert="horz" lIns="91440" tIns="45720" rIns="91440" bIns="45720" rtlCol="0" anchor="t">
            <a:normAutofit/>
          </a:bodyPr>
          <a:lstStyle/>
          <a:p>
            <a:r>
              <a:rPr lang="en-US" sz="3600" b="1" dirty="0"/>
              <a:t>Lesson #2</a:t>
            </a:r>
            <a:r>
              <a:rPr lang="en-US" sz="3600" dirty="0"/>
              <a:t> Our Inner Critic is the Enemy of Agility</a:t>
            </a:r>
          </a:p>
        </p:txBody>
      </p:sp>
      <p:sp>
        <p:nvSpPr>
          <p:cNvPr id="32" name="Content Placeholder 2">
            <a:extLst>
              <a:ext uri="{FF2B5EF4-FFF2-40B4-BE49-F238E27FC236}">
                <a16:creationId xmlns:a16="http://schemas.microsoft.com/office/drawing/2014/main" id="{1705E687-02E3-D44F-AFA8-81366965485E}"/>
              </a:ext>
            </a:extLst>
          </p:cNvPr>
          <p:cNvSpPr txBox="1">
            <a:spLocks/>
          </p:cNvSpPr>
          <p:nvPr/>
        </p:nvSpPr>
        <p:spPr>
          <a:xfrm>
            <a:off x="137160" y="1828800"/>
            <a:ext cx="11917680" cy="48920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lnSpc>
                <a:spcPct val="150000"/>
              </a:lnSpc>
              <a:buNone/>
            </a:pPr>
            <a:r>
              <a:rPr lang="en-US" sz="7200" dirty="0">
                <a:solidFill>
                  <a:srgbClr val="FFFFFF"/>
                </a:solidFill>
              </a:rPr>
              <a:t>What are our inner critics saying?</a:t>
            </a:r>
          </a:p>
        </p:txBody>
      </p:sp>
    </p:spTree>
    <p:extLst>
      <p:ext uri="{BB962C8B-B14F-4D97-AF65-F5344CB8AC3E}">
        <p14:creationId xmlns:p14="http://schemas.microsoft.com/office/powerpoint/2010/main" val="371385751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9372249-0F41-EB45-940C-9F3CD5F64809}"/>
              </a:ext>
            </a:extLst>
          </p:cNvPr>
          <p:cNvSpPr/>
          <p:nvPr/>
        </p:nvSpPr>
        <p:spPr>
          <a:xfrm>
            <a:off x="642938" y="2271711"/>
            <a:ext cx="9315450" cy="1754326"/>
          </a:xfrm>
          <a:prstGeom prst="rect">
            <a:avLst/>
          </a:prstGeom>
        </p:spPr>
        <p:txBody>
          <a:bodyPr wrap="square">
            <a:spAutoFit/>
          </a:bodyPr>
          <a:lstStyle/>
          <a:p>
            <a:r>
              <a:rPr lang="en-US" sz="3600" i="1" dirty="0"/>
              <a:t>“Scrum is </a:t>
            </a:r>
            <a:r>
              <a:rPr lang="en-US" sz="3600" b="1" i="1" dirty="0"/>
              <a:t>lightweight, simple to understand</a:t>
            </a:r>
            <a:r>
              <a:rPr lang="en-US" sz="3600" i="1" dirty="0"/>
              <a:t>…”</a:t>
            </a:r>
          </a:p>
          <a:p>
            <a:r>
              <a:rPr lang="en-US" sz="3600" b="1" dirty="0"/>
              <a:t>– The Scrum Guide</a:t>
            </a:r>
          </a:p>
        </p:txBody>
      </p:sp>
    </p:spTree>
    <p:extLst>
      <p:ext uri="{BB962C8B-B14F-4D97-AF65-F5344CB8AC3E}">
        <p14:creationId xmlns:p14="http://schemas.microsoft.com/office/powerpoint/2010/main" val="1369586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9372249-0F41-EB45-940C-9F3CD5F64809}"/>
              </a:ext>
            </a:extLst>
          </p:cNvPr>
          <p:cNvSpPr/>
          <p:nvPr/>
        </p:nvSpPr>
        <p:spPr>
          <a:xfrm>
            <a:off x="598372" y="1582059"/>
            <a:ext cx="8681815" cy="1200329"/>
          </a:xfrm>
          <a:prstGeom prst="rect">
            <a:avLst/>
          </a:prstGeom>
        </p:spPr>
        <p:txBody>
          <a:bodyPr wrap="square">
            <a:spAutoFit/>
          </a:bodyPr>
          <a:lstStyle/>
          <a:p>
            <a:r>
              <a:rPr lang="en-US" sz="3600" i="1" dirty="0"/>
              <a:t>“I know what I need to do, but if I fail, others will blame me.”</a:t>
            </a:r>
          </a:p>
        </p:txBody>
      </p:sp>
      <p:sp>
        <p:nvSpPr>
          <p:cNvPr id="2" name="Rectangle 1">
            <a:extLst>
              <a:ext uri="{FF2B5EF4-FFF2-40B4-BE49-F238E27FC236}">
                <a16:creationId xmlns:a16="http://schemas.microsoft.com/office/drawing/2014/main" id="{3B06B892-7573-6F46-B147-ADB030CD8A02}"/>
              </a:ext>
            </a:extLst>
          </p:cNvPr>
          <p:cNvSpPr/>
          <p:nvPr/>
        </p:nvSpPr>
        <p:spPr>
          <a:xfrm>
            <a:off x="2299691" y="4075611"/>
            <a:ext cx="5279178" cy="1200329"/>
          </a:xfrm>
          <a:prstGeom prst="rect">
            <a:avLst/>
          </a:prstGeom>
          <a:noFill/>
        </p:spPr>
        <p:txBody>
          <a:bodyPr wrap="square" lIns="91440" tIns="45720" rIns="91440" bIns="45720">
            <a:spAutoFit/>
          </a:bodyPr>
          <a:lstStyle/>
          <a:p>
            <a:pPr algn="ctr"/>
            <a:r>
              <a:rPr lang="en-US" sz="72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1 Courage</a:t>
            </a:r>
          </a:p>
        </p:txBody>
      </p:sp>
    </p:spTree>
    <p:extLst>
      <p:ext uri="{BB962C8B-B14F-4D97-AF65-F5344CB8AC3E}">
        <p14:creationId xmlns:p14="http://schemas.microsoft.com/office/powerpoint/2010/main" val="1325524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2" name="Group 10">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CE010861-552A-4A7E-972C-B77703065F28}"/>
              </a:ext>
            </a:extLst>
          </p:cNvPr>
          <p:cNvSpPr>
            <a:spLocks noGrp="1"/>
          </p:cNvSpPr>
          <p:nvPr>
            <p:ph type="title"/>
          </p:nvPr>
        </p:nvSpPr>
        <p:spPr>
          <a:xfrm>
            <a:off x="5536734" y="609600"/>
            <a:ext cx="3737268" cy="1320800"/>
          </a:xfrm>
        </p:spPr>
        <p:txBody>
          <a:bodyPr vert="horz" lIns="91440" tIns="45720" rIns="91440" bIns="45720" rtlCol="0" anchor="t">
            <a:normAutofit/>
          </a:bodyPr>
          <a:lstStyle/>
          <a:p>
            <a:pPr algn="ctr"/>
            <a:r>
              <a:rPr lang="en-US" sz="3600" dirty="0"/>
              <a:t>Jason Knight</a:t>
            </a:r>
          </a:p>
        </p:txBody>
      </p:sp>
      <p:pic>
        <p:nvPicPr>
          <p:cNvPr id="6" name="Picture 6" descr="A person wearing glasses and smiling at the camera&#10;&#10;Description generated with very high confidence">
            <a:extLst>
              <a:ext uri="{FF2B5EF4-FFF2-40B4-BE49-F238E27FC236}">
                <a16:creationId xmlns:a16="http://schemas.microsoft.com/office/drawing/2014/main" id="{4B4B8DED-5F1F-4E2F-AD4C-91E745034DFF}"/>
              </a:ext>
            </a:extLst>
          </p:cNvPr>
          <p:cNvPicPr>
            <a:picLocks noGrp="1" noChangeAspect="1"/>
          </p:cNvPicPr>
          <p:nvPr>
            <p:ph idx="1"/>
          </p:nvPr>
        </p:nvPicPr>
        <p:blipFill rotWithShape="1">
          <a:blip r:embed="rId3"/>
          <a:srcRect l="10792" r="10542"/>
          <a:stretch/>
        </p:blipFill>
        <p:spPr>
          <a:xfrm>
            <a:off x="2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53" name="Isosceles Triangle 22">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03DC95DC-5AEC-374C-83B7-77F9398EB6F2}"/>
              </a:ext>
            </a:extLst>
          </p:cNvPr>
          <p:cNvPicPr>
            <a:picLocks noChangeAspect="1"/>
          </p:cNvPicPr>
          <p:nvPr/>
        </p:nvPicPr>
        <p:blipFill>
          <a:blip r:embed="rId4"/>
          <a:stretch>
            <a:fillRect/>
          </a:stretch>
        </p:blipFill>
        <p:spPr>
          <a:xfrm>
            <a:off x="5023274" y="2031471"/>
            <a:ext cx="4797638" cy="2570163"/>
          </a:xfrm>
          <a:prstGeom prst="rect">
            <a:avLst/>
          </a:prstGeom>
        </p:spPr>
      </p:pic>
      <p:sp>
        <p:nvSpPr>
          <p:cNvPr id="22" name="Title 1">
            <a:extLst>
              <a:ext uri="{FF2B5EF4-FFF2-40B4-BE49-F238E27FC236}">
                <a16:creationId xmlns:a16="http://schemas.microsoft.com/office/drawing/2014/main" id="{932DDF8B-4091-3045-B364-3E10B41DB5C6}"/>
              </a:ext>
            </a:extLst>
          </p:cNvPr>
          <p:cNvSpPr txBox="1">
            <a:spLocks/>
          </p:cNvSpPr>
          <p:nvPr/>
        </p:nvSpPr>
        <p:spPr>
          <a:xfrm>
            <a:off x="5023273" y="4118902"/>
            <a:ext cx="4299666" cy="1859756"/>
          </a:xfrm>
          <a:prstGeom prst="rect">
            <a:avLst/>
          </a:prstGeom>
        </p:spPr>
        <p:txBody>
          <a:bodyPr vert="horz" lIns="91440" tIns="45720" rIns="91440" bIns="45720" rtlCol="0" anchor="b">
            <a:normAutofit fontScale="92500" lnSpcReduction="20000"/>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en-US" sz="3200" dirty="0"/>
              <a:t>Scrum Master</a:t>
            </a:r>
          </a:p>
          <a:p>
            <a:pPr>
              <a:lnSpc>
                <a:spcPct val="150000"/>
              </a:lnSpc>
            </a:pPr>
            <a:r>
              <a:rPr lang="en-US" sz="3200" dirty="0"/>
              <a:t>Lean Coach</a:t>
            </a:r>
          </a:p>
          <a:p>
            <a:pPr>
              <a:lnSpc>
                <a:spcPct val="150000"/>
              </a:lnSpc>
            </a:pPr>
            <a:r>
              <a:rPr lang="en-US" sz="3200" dirty="0"/>
              <a:t>Internal Consultant</a:t>
            </a:r>
          </a:p>
        </p:txBody>
      </p:sp>
    </p:spTree>
    <p:extLst>
      <p:ext uri="{BB962C8B-B14F-4D97-AF65-F5344CB8AC3E}">
        <p14:creationId xmlns:p14="http://schemas.microsoft.com/office/powerpoint/2010/main" val="305281561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D35722-7073-904D-82E0-151A269F2137}"/>
              </a:ext>
            </a:extLst>
          </p:cNvPr>
          <p:cNvSpPr/>
          <p:nvPr/>
        </p:nvSpPr>
        <p:spPr>
          <a:xfrm>
            <a:off x="637283" y="1494107"/>
            <a:ext cx="9315450" cy="1754326"/>
          </a:xfrm>
          <a:prstGeom prst="rect">
            <a:avLst/>
          </a:prstGeom>
        </p:spPr>
        <p:txBody>
          <a:bodyPr wrap="square">
            <a:spAutoFit/>
          </a:bodyPr>
          <a:lstStyle/>
          <a:p>
            <a:r>
              <a:rPr lang="en-US" sz="3600" i="1" dirty="0"/>
              <a:t>“My teammates can’t be trusted to do </a:t>
            </a:r>
          </a:p>
          <a:p>
            <a:r>
              <a:rPr lang="en-US" sz="3600" i="1" dirty="0"/>
              <a:t>their part. Looks like I’ll have to do it myself.”</a:t>
            </a:r>
          </a:p>
        </p:txBody>
      </p:sp>
      <p:sp>
        <p:nvSpPr>
          <p:cNvPr id="3" name="Rectangle 2">
            <a:extLst>
              <a:ext uri="{FF2B5EF4-FFF2-40B4-BE49-F238E27FC236}">
                <a16:creationId xmlns:a16="http://schemas.microsoft.com/office/drawing/2014/main" id="{BC5DE8FA-4910-D84D-8B26-69D12B153B32}"/>
              </a:ext>
            </a:extLst>
          </p:cNvPr>
          <p:cNvSpPr/>
          <p:nvPr/>
        </p:nvSpPr>
        <p:spPr>
          <a:xfrm>
            <a:off x="2598502" y="4163564"/>
            <a:ext cx="5393012" cy="1200329"/>
          </a:xfrm>
          <a:prstGeom prst="rect">
            <a:avLst/>
          </a:prstGeom>
          <a:noFill/>
        </p:spPr>
        <p:txBody>
          <a:bodyPr wrap="square" lIns="91440" tIns="45720" rIns="91440" bIns="45720">
            <a:spAutoFit/>
          </a:bodyPr>
          <a:lstStyle/>
          <a:p>
            <a:pPr algn="ctr"/>
            <a:r>
              <a:rPr lang="en-US" sz="72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#2 Respect</a:t>
            </a:r>
          </a:p>
        </p:txBody>
      </p:sp>
    </p:spTree>
    <p:extLst>
      <p:ext uri="{BB962C8B-B14F-4D97-AF65-F5344CB8AC3E}">
        <p14:creationId xmlns:p14="http://schemas.microsoft.com/office/powerpoint/2010/main" val="410968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D35722-7073-904D-82E0-151A269F2137}"/>
              </a:ext>
            </a:extLst>
          </p:cNvPr>
          <p:cNvSpPr/>
          <p:nvPr/>
        </p:nvSpPr>
        <p:spPr>
          <a:xfrm>
            <a:off x="747455" y="1289478"/>
            <a:ext cx="9315450" cy="1754326"/>
          </a:xfrm>
          <a:prstGeom prst="rect">
            <a:avLst/>
          </a:prstGeom>
        </p:spPr>
        <p:txBody>
          <a:bodyPr wrap="square">
            <a:spAutoFit/>
          </a:bodyPr>
          <a:lstStyle/>
          <a:p>
            <a:r>
              <a:rPr lang="en-US" sz="3600" i="1" dirty="0"/>
              <a:t>“I know we can’t hit this deadline, but </a:t>
            </a:r>
          </a:p>
          <a:p>
            <a:r>
              <a:rPr lang="en-US" sz="3600" i="1" dirty="0"/>
              <a:t>we can’t tell our client we’re having problems.”</a:t>
            </a:r>
          </a:p>
        </p:txBody>
      </p:sp>
      <p:sp>
        <p:nvSpPr>
          <p:cNvPr id="3" name="Rectangle 2">
            <a:extLst>
              <a:ext uri="{FF2B5EF4-FFF2-40B4-BE49-F238E27FC236}">
                <a16:creationId xmlns:a16="http://schemas.microsoft.com/office/drawing/2014/main" id="{2F6D17ED-A4EB-1640-A36A-7DF304D07996}"/>
              </a:ext>
            </a:extLst>
          </p:cNvPr>
          <p:cNvSpPr/>
          <p:nvPr/>
        </p:nvSpPr>
        <p:spPr>
          <a:xfrm>
            <a:off x="2432471" y="4368193"/>
            <a:ext cx="5945417" cy="1200329"/>
          </a:xfrm>
          <a:prstGeom prst="rect">
            <a:avLst/>
          </a:prstGeom>
          <a:noFill/>
        </p:spPr>
        <p:txBody>
          <a:bodyPr wrap="square" lIns="91440" tIns="45720" rIns="91440" bIns="45720">
            <a:spAutoFit/>
          </a:bodyPr>
          <a:lstStyle/>
          <a:p>
            <a:pPr algn="ctr"/>
            <a:r>
              <a:rPr lang="en-US" sz="72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#3 Openness</a:t>
            </a:r>
          </a:p>
        </p:txBody>
      </p:sp>
    </p:spTree>
    <p:extLst>
      <p:ext uri="{BB962C8B-B14F-4D97-AF65-F5344CB8AC3E}">
        <p14:creationId xmlns:p14="http://schemas.microsoft.com/office/powerpoint/2010/main" val="215594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D35722-7073-904D-82E0-151A269F2137}"/>
              </a:ext>
            </a:extLst>
          </p:cNvPr>
          <p:cNvSpPr/>
          <p:nvPr/>
        </p:nvSpPr>
        <p:spPr>
          <a:xfrm>
            <a:off x="559461" y="1501250"/>
            <a:ext cx="9315450" cy="1200329"/>
          </a:xfrm>
          <a:prstGeom prst="rect">
            <a:avLst/>
          </a:prstGeom>
        </p:spPr>
        <p:txBody>
          <a:bodyPr wrap="square">
            <a:spAutoFit/>
          </a:bodyPr>
          <a:lstStyle/>
          <a:p>
            <a:r>
              <a:rPr lang="en-US" sz="3600" i="1" dirty="0"/>
              <a:t>“Looks like ‘my’ work is done. Time to </a:t>
            </a:r>
          </a:p>
          <a:p>
            <a:r>
              <a:rPr lang="en-US" sz="3600" i="1" dirty="0"/>
              <a:t>check Twitter…again.”</a:t>
            </a:r>
          </a:p>
        </p:txBody>
      </p:sp>
      <p:sp>
        <p:nvSpPr>
          <p:cNvPr id="5" name="Rectangle 4">
            <a:extLst>
              <a:ext uri="{FF2B5EF4-FFF2-40B4-BE49-F238E27FC236}">
                <a16:creationId xmlns:a16="http://schemas.microsoft.com/office/drawing/2014/main" id="{EC07A18C-8C94-0148-8273-F674EEEAB70A}"/>
              </a:ext>
            </a:extLst>
          </p:cNvPr>
          <p:cNvSpPr/>
          <p:nvPr/>
        </p:nvSpPr>
        <p:spPr>
          <a:xfrm>
            <a:off x="1612255" y="4156420"/>
            <a:ext cx="7209861" cy="1200329"/>
          </a:xfrm>
          <a:prstGeom prst="rect">
            <a:avLst/>
          </a:prstGeom>
          <a:noFill/>
        </p:spPr>
        <p:txBody>
          <a:bodyPr wrap="square" lIns="91440" tIns="45720" rIns="91440" bIns="45720">
            <a:spAutoFit/>
          </a:bodyPr>
          <a:lstStyle/>
          <a:p>
            <a:pPr algn="ctr"/>
            <a:r>
              <a:rPr lang="en-US" sz="72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#4 Commitment</a:t>
            </a:r>
          </a:p>
        </p:txBody>
      </p:sp>
    </p:spTree>
    <p:extLst>
      <p:ext uri="{BB962C8B-B14F-4D97-AF65-F5344CB8AC3E}">
        <p14:creationId xmlns:p14="http://schemas.microsoft.com/office/powerpoint/2010/main" val="204079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D35722-7073-904D-82E0-151A269F2137}"/>
              </a:ext>
            </a:extLst>
          </p:cNvPr>
          <p:cNvSpPr/>
          <p:nvPr/>
        </p:nvSpPr>
        <p:spPr>
          <a:xfrm>
            <a:off x="428566" y="1294037"/>
            <a:ext cx="9616151" cy="1200329"/>
          </a:xfrm>
          <a:prstGeom prst="rect">
            <a:avLst/>
          </a:prstGeom>
        </p:spPr>
        <p:txBody>
          <a:bodyPr wrap="square">
            <a:spAutoFit/>
          </a:bodyPr>
          <a:lstStyle/>
          <a:p>
            <a:r>
              <a:rPr lang="en-US" sz="3600" i="1" dirty="0"/>
              <a:t>“These top 50 backlog items are ALL priority. They all need to get done!”</a:t>
            </a:r>
          </a:p>
        </p:txBody>
      </p:sp>
      <p:sp>
        <p:nvSpPr>
          <p:cNvPr id="5" name="Rectangle 4">
            <a:extLst>
              <a:ext uri="{FF2B5EF4-FFF2-40B4-BE49-F238E27FC236}">
                <a16:creationId xmlns:a16="http://schemas.microsoft.com/office/drawing/2014/main" id="{EC07A18C-8C94-0148-8273-F674EEEAB70A}"/>
              </a:ext>
            </a:extLst>
          </p:cNvPr>
          <p:cNvSpPr/>
          <p:nvPr/>
        </p:nvSpPr>
        <p:spPr>
          <a:xfrm>
            <a:off x="3175928" y="4363633"/>
            <a:ext cx="4121425" cy="1200329"/>
          </a:xfrm>
          <a:prstGeom prst="rect">
            <a:avLst/>
          </a:prstGeom>
          <a:noFill/>
        </p:spPr>
        <p:txBody>
          <a:bodyPr wrap="square" lIns="91440" tIns="45720" rIns="91440" bIns="45720">
            <a:spAutoFit/>
          </a:bodyPr>
          <a:lstStyle/>
          <a:p>
            <a:pPr algn="ctr"/>
            <a:r>
              <a:rPr lang="en-US" sz="72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#5 Focus</a:t>
            </a:r>
          </a:p>
        </p:txBody>
      </p:sp>
    </p:spTree>
    <p:extLst>
      <p:ext uri="{BB962C8B-B14F-4D97-AF65-F5344CB8AC3E}">
        <p14:creationId xmlns:p14="http://schemas.microsoft.com/office/powerpoint/2010/main" val="408801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9372249-0F41-EB45-940C-9F3CD5F64809}"/>
              </a:ext>
            </a:extLst>
          </p:cNvPr>
          <p:cNvSpPr/>
          <p:nvPr/>
        </p:nvSpPr>
        <p:spPr>
          <a:xfrm>
            <a:off x="642938" y="2271711"/>
            <a:ext cx="9315450" cy="1877437"/>
          </a:xfrm>
          <a:prstGeom prst="rect">
            <a:avLst/>
          </a:prstGeom>
        </p:spPr>
        <p:txBody>
          <a:bodyPr wrap="square">
            <a:spAutoFit/>
          </a:bodyPr>
          <a:lstStyle/>
          <a:p>
            <a:r>
              <a:rPr lang="en-US" sz="3600" i="1" dirty="0"/>
              <a:t>“Scrum is lightweight, simple to understand…and </a:t>
            </a:r>
            <a:r>
              <a:rPr lang="en-US" sz="4400" b="1" i="1" dirty="0"/>
              <a:t>difficult to master</a:t>
            </a:r>
            <a:r>
              <a:rPr lang="en-US" sz="4400" i="1" dirty="0"/>
              <a:t>.</a:t>
            </a:r>
            <a:r>
              <a:rPr lang="en-US" sz="3600" i="1" dirty="0"/>
              <a:t>”</a:t>
            </a:r>
          </a:p>
          <a:p>
            <a:r>
              <a:rPr lang="en-US" sz="3600" b="1" dirty="0"/>
              <a:t>– The Scrum Guide</a:t>
            </a:r>
          </a:p>
        </p:txBody>
      </p:sp>
    </p:spTree>
    <p:extLst>
      <p:ext uri="{BB962C8B-B14F-4D97-AF65-F5344CB8AC3E}">
        <p14:creationId xmlns:p14="http://schemas.microsoft.com/office/powerpoint/2010/main" val="3334000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D35722-7073-904D-82E0-151A269F2137}"/>
              </a:ext>
            </a:extLst>
          </p:cNvPr>
          <p:cNvSpPr/>
          <p:nvPr/>
        </p:nvSpPr>
        <p:spPr>
          <a:xfrm>
            <a:off x="670850" y="2631121"/>
            <a:ext cx="9315450" cy="1754326"/>
          </a:xfrm>
          <a:prstGeom prst="rect">
            <a:avLst/>
          </a:prstGeom>
        </p:spPr>
        <p:txBody>
          <a:bodyPr wrap="square">
            <a:spAutoFit/>
          </a:bodyPr>
          <a:lstStyle/>
          <a:p>
            <a:r>
              <a:rPr lang="en-US" sz="5400" i="1" dirty="0"/>
              <a:t>“Scrum or Agile </a:t>
            </a:r>
            <a:r>
              <a:rPr lang="en-US" sz="5400" b="1" i="1" dirty="0"/>
              <a:t>just won’t work here</a:t>
            </a:r>
            <a:r>
              <a:rPr lang="en-US" sz="5400" i="1" dirty="0"/>
              <a:t>.”</a:t>
            </a:r>
          </a:p>
        </p:txBody>
      </p:sp>
    </p:spTree>
    <p:extLst>
      <p:ext uri="{BB962C8B-B14F-4D97-AF65-F5344CB8AC3E}">
        <p14:creationId xmlns:p14="http://schemas.microsoft.com/office/powerpoint/2010/main" val="355484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BC02-39CD-6145-8596-94BFD1D226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A7A653-6496-BC41-B449-391385180987}"/>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49BF05F2-7433-6B40-AD6C-A02DD266ACCD}"/>
              </a:ext>
            </a:extLst>
          </p:cNvPr>
          <p:cNvSpPr>
            <a:spLocks noGrp="1"/>
          </p:cNvSpPr>
          <p:nvPr>
            <p:ph type="body" sz="half" idx="2"/>
          </p:nvPr>
        </p:nvSpPr>
        <p:spPr/>
        <p:txBody>
          <a:bodyPr/>
          <a:lstStyle/>
          <a:p>
            <a:endParaRPr lang="en-US"/>
          </a:p>
        </p:txBody>
      </p:sp>
      <p:pic>
        <p:nvPicPr>
          <p:cNvPr id="5" name="Picture 4">
            <a:extLst>
              <a:ext uri="{FF2B5EF4-FFF2-40B4-BE49-F238E27FC236}">
                <a16:creationId xmlns:a16="http://schemas.microsoft.com/office/drawing/2014/main" id="{BCB7BC7F-9AF3-BD48-8D98-F253D83A0ABB}"/>
              </a:ext>
            </a:extLst>
          </p:cNvPr>
          <p:cNvPicPr>
            <a:picLocks noChangeAspect="1"/>
          </p:cNvPicPr>
          <p:nvPr/>
        </p:nvPicPr>
        <p:blipFill>
          <a:blip r:embed="rId2"/>
          <a:stretch>
            <a:fillRect/>
          </a:stretch>
        </p:blipFill>
        <p:spPr>
          <a:xfrm>
            <a:off x="-1" y="0"/>
            <a:ext cx="9584161" cy="6858000"/>
          </a:xfrm>
          <a:prstGeom prst="rect">
            <a:avLst/>
          </a:prstGeom>
        </p:spPr>
      </p:pic>
    </p:spTree>
    <p:extLst>
      <p:ext uri="{BB962C8B-B14F-4D97-AF65-F5344CB8AC3E}">
        <p14:creationId xmlns:p14="http://schemas.microsoft.com/office/powerpoint/2010/main" val="672111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1" name="Straight Connector 50">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Isosceles Triangle 54">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Isosceles Triangle 58">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Isosceles Triangle 59">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62" name="Rectangle 61">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8FBD82-BDC0-FC49-BDFF-D429DAD64AE2}"/>
              </a:ext>
            </a:extLst>
          </p:cNvPr>
          <p:cNvSpPr>
            <a:spLocks noGrp="1"/>
          </p:cNvSpPr>
          <p:nvPr>
            <p:ph type="title"/>
          </p:nvPr>
        </p:nvSpPr>
        <p:spPr>
          <a:xfrm>
            <a:off x="622473" y="2962539"/>
            <a:ext cx="8745365" cy="924454"/>
          </a:xfrm>
        </p:spPr>
        <p:txBody>
          <a:bodyPr vert="horz" lIns="91440" tIns="45720" rIns="91440" bIns="45720" rtlCol="0" anchor="b">
            <a:normAutofit/>
          </a:bodyPr>
          <a:lstStyle/>
          <a:p>
            <a:pPr algn="ctr">
              <a:lnSpc>
                <a:spcPct val="90000"/>
              </a:lnSpc>
            </a:pPr>
            <a:r>
              <a:rPr lang="en-US" sz="5400" dirty="0"/>
              <a:t>Whoa, not so fast.</a:t>
            </a:r>
          </a:p>
        </p:txBody>
      </p:sp>
      <p:grpSp>
        <p:nvGrpSpPr>
          <p:cNvPr id="64" name="Group 6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5" name="Straight Connector 64">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67"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9" name="Isosceles Triangle 68">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0"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2" name="Isosceles Triangle 71">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Isosceles Triangle 72">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2357779285"/>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D839024D-2F94-4840-B33B-375A74284DDF}"/>
              </a:ext>
            </a:extLst>
          </p:cNvPr>
          <p:cNvPicPr>
            <a:picLocks noGrp="1" noChangeAspect="1"/>
          </p:cNvPicPr>
          <p:nvPr>
            <p:ph idx="1"/>
          </p:nvPr>
        </p:nvPicPr>
        <p:blipFill>
          <a:blip r:embed="rId3"/>
          <a:stretch>
            <a:fillRect/>
          </a:stretch>
        </p:blipFill>
        <p:spPr>
          <a:xfrm>
            <a:off x="2162556" y="480060"/>
            <a:ext cx="7863839" cy="5897880"/>
          </a:xfrm>
          <a:prstGeom prst="rect">
            <a:avLst/>
          </a:prstGeom>
        </p:spPr>
      </p:pic>
      <p:sp>
        <p:nvSpPr>
          <p:cNvPr id="9" name="Oval Callout 8">
            <a:extLst>
              <a:ext uri="{FF2B5EF4-FFF2-40B4-BE49-F238E27FC236}">
                <a16:creationId xmlns:a16="http://schemas.microsoft.com/office/drawing/2014/main" id="{A51226DB-A639-5F47-8C36-5554E93CBF57}"/>
              </a:ext>
            </a:extLst>
          </p:cNvPr>
          <p:cNvSpPr/>
          <p:nvPr/>
        </p:nvSpPr>
        <p:spPr>
          <a:xfrm>
            <a:off x="2622068" y="2593597"/>
            <a:ext cx="3439054" cy="2495550"/>
          </a:xfrm>
          <a:prstGeom prst="wedgeEllipseCallout">
            <a:avLst>
              <a:gd name="adj1" fmla="val 103064"/>
              <a:gd name="adj2" fmla="val -215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How Can </a:t>
            </a:r>
            <a:r>
              <a:rPr lang="en-US" sz="3200" b="1" u="sng" dirty="0"/>
              <a:t>I</a:t>
            </a:r>
            <a:r>
              <a:rPr lang="en-US" sz="3200" dirty="0"/>
              <a:t> </a:t>
            </a:r>
            <a:r>
              <a:rPr lang="en-US" sz="3200" i="1" dirty="0"/>
              <a:t>Be?</a:t>
            </a:r>
            <a:endParaRPr lang="en-US" sz="3200" dirty="0"/>
          </a:p>
        </p:txBody>
      </p:sp>
      <p:sp>
        <p:nvSpPr>
          <p:cNvPr id="37" name="Title 1">
            <a:extLst>
              <a:ext uri="{FF2B5EF4-FFF2-40B4-BE49-F238E27FC236}">
                <a16:creationId xmlns:a16="http://schemas.microsoft.com/office/drawing/2014/main" id="{ED99A32F-E87F-EA42-8EC7-D3F9800E2009}"/>
              </a:ext>
            </a:extLst>
          </p:cNvPr>
          <p:cNvSpPr>
            <a:spLocks noGrp="1"/>
          </p:cNvSpPr>
          <p:nvPr>
            <p:ph type="title"/>
          </p:nvPr>
        </p:nvSpPr>
        <p:spPr>
          <a:xfrm>
            <a:off x="477012" y="480060"/>
            <a:ext cx="11237976" cy="1320800"/>
          </a:xfrm>
        </p:spPr>
        <p:txBody>
          <a:bodyPr vert="horz" lIns="91440" tIns="45720" rIns="91440" bIns="45720" rtlCol="0" anchor="t">
            <a:normAutofit fontScale="90000"/>
          </a:bodyPr>
          <a:lstStyle/>
          <a:p>
            <a:pPr algn="ctr">
              <a:lnSpc>
                <a:spcPct val="150000"/>
              </a:lnSpc>
            </a:pPr>
            <a:r>
              <a:rPr lang="en-US" sz="3600" b="1" dirty="0">
                <a:solidFill>
                  <a:schemeClr val="accent2"/>
                </a:solidFill>
              </a:rPr>
              <a:t>Lesson #3: Practicing the Scrum Values may require an </a:t>
            </a:r>
            <a:r>
              <a:rPr lang="en-US" sz="3600" b="1" u="sng" dirty="0">
                <a:solidFill>
                  <a:schemeClr val="accent2"/>
                </a:solidFill>
              </a:rPr>
              <a:t>internal shift</a:t>
            </a:r>
            <a:r>
              <a:rPr lang="en-US" sz="3600" b="1" dirty="0">
                <a:solidFill>
                  <a:schemeClr val="accent2"/>
                </a:solidFill>
              </a:rPr>
              <a:t>.</a:t>
            </a:r>
          </a:p>
        </p:txBody>
      </p:sp>
    </p:spTree>
    <p:extLst>
      <p:ext uri="{BB962C8B-B14F-4D97-AF65-F5344CB8AC3E}">
        <p14:creationId xmlns:p14="http://schemas.microsoft.com/office/powerpoint/2010/main" val="3748914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CB56E74A-4737-6544-8070-9542C5264418}"/>
              </a:ext>
            </a:extLst>
          </p:cNvPr>
          <p:cNvSpPr>
            <a:spLocks noGrp="1"/>
          </p:cNvSpPr>
          <p:nvPr>
            <p:ph type="title"/>
          </p:nvPr>
        </p:nvSpPr>
        <p:spPr>
          <a:xfrm>
            <a:off x="4974337" y="2153265"/>
            <a:ext cx="4299666" cy="2361180"/>
          </a:xfrm>
        </p:spPr>
        <p:txBody>
          <a:bodyPr vert="horz" lIns="91440" tIns="45720" rIns="91440" bIns="45720" rtlCol="0" anchor="b">
            <a:normAutofit/>
          </a:bodyPr>
          <a:lstStyle/>
          <a:p>
            <a:r>
              <a:rPr lang="en-US" sz="5400" kern="1200" dirty="0">
                <a:solidFill>
                  <a:schemeClr val="accent1"/>
                </a:solidFill>
                <a:latin typeface="+mj-lt"/>
                <a:ea typeface="+mj-ea"/>
                <a:cs typeface="+mj-cs"/>
              </a:rPr>
              <a:t>Decide</a:t>
            </a:r>
          </a:p>
        </p:txBody>
      </p:sp>
      <p:sp>
        <p:nvSpPr>
          <p:cNvPr id="3" name="Content Placeholder 2">
            <a:extLst>
              <a:ext uri="{FF2B5EF4-FFF2-40B4-BE49-F238E27FC236}">
                <a16:creationId xmlns:a16="http://schemas.microsoft.com/office/drawing/2014/main" id="{59E85685-10BC-4E48-A942-28CF45FBED7D}"/>
              </a:ext>
            </a:extLst>
          </p:cNvPr>
          <p:cNvSpPr>
            <a:spLocks noGrp="1"/>
          </p:cNvSpPr>
          <p:nvPr>
            <p:ph idx="1"/>
          </p:nvPr>
        </p:nvSpPr>
        <p:spPr>
          <a:xfrm>
            <a:off x="4974336" y="4514446"/>
            <a:ext cx="4299666" cy="871042"/>
          </a:xfrm>
        </p:spPr>
        <p:txBody>
          <a:bodyPr vert="horz" lIns="91440" tIns="45720" rIns="91440" bIns="45720" rtlCol="0" anchor="t">
            <a:normAutofit/>
          </a:bodyPr>
          <a:lstStyle/>
          <a:p>
            <a:pPr marL="0" indent="0">
              <a:buNone/>
            </a:pPr>
            <a:r>
              <a:rPr lang="en-US" sz="3200" dirty="0">
                <a:solidFill>
                  <a:schemeClr val="tx1">
                    <a:lumMod val="50000"/>
                    <a:lumOff val="50000"/>
                  </a:schemeClr>
                </a:solidFill>
              </a:rPr>
              <a:t>That’s it.</a:t>
            </a:r>
          </a:p>
        </p:txBody>
      </p:sp>
      <p:sp>
        <p:nvSpPr>
          <p:cNvPr id="22" name="Isosceles Triangle 21">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Graphic 6" descr="Head with Gears">
            <a:extLst>
              <a:ext uri="{FF2B5EF4-FFF2-40B4-BE49-F238E27FC236}">
                <a16:creationId xmlns:a16="http://schemas.microsoft.com/office/drawing/2014/main" id="{A4E56102-583D-4AAC-A76F-095E71C065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604" y="1550139"/>
            <a:ext cx="3765692" cy="3765692"/>
          </a:xfrm>
          <a:prstGeom prst="rect">
            <a:avLst/>
          </a:prstGeom>
        </p:spPr>
      </p:pic>
    </p:spTree>
    <p:extLst>
      <p:ext uri="{BB962C8B-B14F-4D97-AF65-F5344CB8AC3E}">
        <p14:creationId xmlns:p14="http://schemas.microsoft.com/office/powerpoint/2010/main" val="1905089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2" name="Group 10">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CE010861-552A-4A7E-972C-B77703065F28}"/>
              </a:ext>
            </a:extLst>
          </p:cNvPr>
          <p:cNvSpPr>
            <a:spLocks noGrp="1"/>
          </p:cNvSpPr>
          <p:nvPr>
            <p:ph type="title"/>
          </p:nvPr>
        </p:nvSpPr>
        <p:spPr>
          <a:xfrm>
            <a:off x="5536734" y="609600"/>
            <a:ext cx="3737268" cy="1320800"/>
          </a:xfrm>
        </p:spPr>
        <p:txBody>
          <a:bodyPr vert="horz" lIns="91440" tIns="45720" rIns="91440" bIns="45720" rtlCol="0" anchor="t">
            <a:normAutofit/>
          </a:bodyPr>
          <a:lstStyle/>
          <a:p>
            <a:pPr algn="ctr"/>
            <a:r>
              <a:rPr lang="en-US" sz="3600" dirty="0"/>
              <a:t>Jason Knight</a:t>
            </a:r>
          </a:p>
        </p:txBody>
      </p:sp>
      <p:pic>
        <p:nvPicPr>
          <p:cNvPr id="6" name="Picture 6" descr="A person wearing glasses and smiling at the camera&#10;&#10;Description generated with very high confidence">
            <a:extLst>
              <a:ext uri="{FF2B5EF4-FFF2-40B4-BE49-F238E27FC236}">
                <a16:creationId xmlns:a16="http://schemas.microsoft.com/office/drawing/2014/main" id="{4B4B8DED-5F1F-4E2F-AD4C-91E745034DFF}"/>
              </a:ext>
            </a:extLst>
          </p:cNvPr>
          <p:cNvPicPr>
            <a:picLocks noGrp="1" noChangeAspect="1"/>
          </p:cNvPicPr>
          <p:nvPr>
            <p:ph idx="1"/>
          </p:nvPr>
        </p:nvPicPr>
        <p:blipFill rotWithShape="1">
          <a:blip r:embed="rId3"/>
          <a:srcRect l="10792" r="10542"/>
          <a:stretch/>
        </p:blipFill>
        <p:spPr>
          <a:xfrm>
            <a:off x="2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53" name="Isosceles Triangle 22">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240FF8D7-A7FC-804B-AAAE-E7525449E0BA}"/>
              </a:ext>
            </a:extLst>
          </p:cNvPr>
          <p:cNvPicPr>
            <a:picLocks noChangeAspect="1"/>
          </p:cNvPicPr>
          <p:nvPr/>
        </p:nvPicPr>
        <p:blipFill>
          <a:blip r:embed="rId4"/>
          <a:stretch>
            <a:fillRect/>
          </a:stretch>
        </p:blipFill>
        <p:spPr>
          <a:xfrm>
            <a:off x="4822209" y="5218641"/>
            <a:ext cx="1429657" cy="1250950"/>
          </a:xfrm>
          <a:prstGeom prst="rect">
            <a:avLst/>
          </a:prstGeom>
        </p:spPr>
      </p:pic>
      <p:pic>
        <p:nvPicPr>
          <p:cNvPr id="23" name="Picture 22">
            <a:extLst>
              <a:ext uri="{FF2B5EF4-FFF2-40B4-BE49-F238E27FC236}">
                <a16:creationId xmlns:a16="http://schemas.microsoft.com/office/drawing/2014/main" id="{6D61ABDA-0957-E643-935C-6C2A22270EB3}"/>
              </a:ext>
            </a:extLst>
          </p:cNvPr>
          <p:cNvPicPr>
            <a:picLocks noChangeAspect="1"/>
          </p:cNvPicPr>
          <p:nvPr/>
        </p:nvPicPr>
        <p:blipFill>
          <a:blip r:embed="rId5"/>
          <a:stretch>
            <a:fillRect/>
          </a:stretch>
        </p:blipFill>
        <p:spPr>
          <a:xfrm>
            <a:off x="7814468" y="1591916"/>
            <a:ext cx="1938867" cy="1938867"/>
          </a:xfrm>
          <a:prstGeom prst="rect">
            <a:avLst/>
          </a:prstGeom>
        </p:spPr>
      </p:pic>
      <p:pic>
        <p:nvPicPr>
          <p:cNvPr id="25" name="Picture 24">
            <a:extLst>
              <a:ext uri="{FF2B5EF4-FFF2-40B4-BE49-F238E27FC236}">
                <a16:creationId xmlns:a16="http://schemas.microsoft.com/office/drawing/2014/main" id="{8899070C-3C69-6145-812B-6EB527FF3C67}"/>
              </a:ext>
            </a:extLst>
          </p:cNvPr>
          <p:cNvPicPr>
            <a:picLocks noChangeAspect="1"/>
          </p:cNvPicPr>
          <p:nvPr/>
        </p:nvPicPr>
        <p:blipFill>
          <a:blip r:embed="rId6"/>
          <a:stretch>
            <a:fillRect/>
          </a:stretch>
        </p:blipFill>
        <p:spPr>
          <a:xfrm>
            <a:off x="5295262" y="1395413"/>
            <a:ext cx="1347107" cy="2286000"/>
          </a:xfrm>
          <a:prstGeom prst="rect">
            <a:avLst/>
          </a:prstGeom>
        </p:spPr>
      </p:pic>
      <p:pic>
        <p:nvPicPr>
          <p:cNvPr id="27" name="Picture 26">
            <a:extLst>
              <a:ext uri="{FF2B5EF4-FFF2-40B4-BE49-F238E27FC236}">
                <a16:creationId xmlns:a16="http://schemas.microsoft.com/office/drawing/2014/main" id="{E18FDB2B-2846-2045-A24C-4065FA8DE722}"/>
              </a:ext>
            </a:extLst>
          </p:cNvPr>
          <p:cNvPicPr>
            <a:picLocks noChangeAspect="1"/>
          </p:cNvPicPr>
          <p:nvPr/>
        </p:nvPicPr>
        <p:blipFill>
          <a:blip r:embed="rId7"/>
          <a:stretch>
            <a:fillRect/>
          </a:stretch>
        </p:blipFill>
        <p:spPr>
          <a:xfrm>
            <a:off x="8145608" y="4478867"/>
            <a:ext cx="1347107" cy="2286000"/>
          </a:xfrm>
          <a:prstGeom prst="rect">
            <a:avLst/>
          </a:prstGeom>
        </p:spPr>
      </p:pic>
      <p:pic>
        <p:nvPicPr>
          <p:cNvPr id="29" name="Picture 28">
            <a:extLst>
              <a:ext uri="{FF2B5EF4-FFF2-40B4-BE49-F238E27FC236}">
                <a16:creationId xmlns:a16="http://schemas.microsoft.com/office/drawing/2014/main" id="{5D4115E8-3003-F248-B818-B46AC8937DD9}"/>
              </a:ext>
            </a:extLst>
          </p:cNvPr>
          <p:cNvPicPr>
            <a:picLocks noChangeAspect="1"/>
          </p:cNvPicPr>
          <p:nvPr/>
        </p:nvPicPr>
        <p:blipFill>
          <a:blip r:embed="rId8"/>
          <a:stretch>
            <a:fillRect/>
          </a:stretch>
        </p:blipFill>
        <p:spPr>
          <a:xfrm>
            <a:off x="6484028" y="3380154"/>
            <a:ext cx="1347107" cy="2286000"/>
          </a:xfrm>
          <a:prstGeom prst="rect">
            <a:avLst/>
          </a:prstGeom>
        </p:spPr>
      </p:pic>
    </p:spTree>
    <p:extLst>
      <p:ext uri="{BB962C8B-B14F-4D97-AF65-F5344CB8AC3E}">
        <p14:creationId xmlns:p14="http://schemas.microsoft.com/office/powerpoint/2010/main" val="2019443805"/>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BC02-39CD-6145-8596-94BFD1D226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A7A653-6496-BC41-B449-391385180987}"/>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49BF05F2-7433-6B40-AD6C-A02DD266ACCD}"/>
              </a:ext>
            </a:extLst>
          </p:cNvPr>
          <p:cNvSpPr>
            <a:spLocks noGrp="1"/>
          </p:cNvSpPr>
          <p:nvPr>
            <p:ph type="body" sz="half" idx="2"/>
          </p:nvPr>
        </p:nvSpPr>
        <p:spPr/>
        <p:txBody>
          <a:bodyPr/>
          <a:lstStyle/>
          <a:p>
            <a:endParaRPr lang="en-US"/>
          </a:p>
        </p:txBody>
      </p:sp>
      <p:pic>
        <p:nvPicPr>
          <p:cNvPr id="5" name="Picture 4">
            <a:extLst>
              <a:ext uri="{FF2B5EF4-FFF2-40B4-BE49-F238E27FC236}">
                <a16:creationId xmlns:a16="http://schemas.microsoft.com/office/drawing/2014/main" id="{BCB7BC7F-9AF3-BD48-8D98-F253D83A0ABB}"/>
              </a:ext>
            </a:extLst>
          </p:cNvPr>
          <p:cNvPicPr>
            <a:picLocks noChangeAspect="1"/>
          </p:cNvPicPr>
          <p:nvPr/>
        </p:nvPicPr>
        <p:blipFill>
          <a:blip r:embed="rId3"/>
          <a:stretch>
            <a:fillRect/>
          </a:stretch>
        </p:blipFill>
        <p:spPr>
          <a:xfrm>
            <a:off x="-1" y="0"/>
            <a:ext cx="9584161" cy="6858000"/>
          </a:xfrm>
          <a:prstGeom prst="rect">
            <a:avLst/>
          </a:prstGeom>
        </p:spPr>
      </p:pic>
    </p:spTree>
    <p:extLst>
      <p:ext uri="{BB962C8B-B14F-4D97-AF65-F5344CB8AC3E}">
        <p14:creationId xmlns:p14="http://schemas.microsoft.com/office/powerpoint/2010/main" val="2727481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2" name="Rectangle 2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E5F6715-C491-F04B-BA07-2F53E5670526}"/>
              </a:ext>
            </a:extLst>
          </p:cNvPr>
          <p:cNvSpPr>
            <a:spLocks noGrp="1"/>
          </p:cNvSpPr>
          <p:nvPr>
            <p:ph type="title"/>
          </p:nvPr>
        </p:nvSpPr>
        <p:spPr>
          <a:xfrm>
            <a:off x="677334" y="609599"/>
            <a:ext cx="3843375" cy="5545667"/>
          </a:xfrm>
        </p:spPr>
        <p:txBody>
          <a:bodyPr vert="horz" lIns="91440" tIns="45720" rIns="91440" bIns="45720" rtlCol="0" anchor="ctr">
            <a:normAutofit/>
          </a:bodyPr>
          <a:lstStyle/>
          <a:p>
            <a:r>
              <a:rPr lang="en-US" sz="3600" dirty="0">
                <a:solidFill>
                  <a:schemeClr val="tx1">
                    <a:lumMod val="85000"/>
                    <a:lumOff val="15000"/>
                  </a:schemeClr>
                </a:solidFill>
              </a:rPr>
              <a:t>Create The Space You and Your Teams Need.</a:t>
            </a:r>
            <a:br>
              <a:rPr lang="en-US" sz="3600" dirty="0">
                <a:solidFill>
                  <a:schemeClr val="tx1">
                    <a:lumMod val="85000"/>
                    <a:lumOff val="15000"/>
                  </a:schemeClr>
                </a:solidFill>
              </a:rPr>
            </a:br>
            <a:br>
              <a:rPr lang="en-US" sz="3600" dirty="0">
                <a:solidFill>
                  <a:schemeClr val="tx1">
                    <a:lumMod val="85000"/>
                    <a:lumOff val="15000"/>
                  </a:schemeClr>
                </a:solidFill>
              </a:rPr>
            </a:br>
            <a:r>
              <a:rPr lang="en-US" sz="3600" dirty="0">
                <a:solidFill>
                  <a:schemeClr val="tx1">
                    <a:lumMod val="85000"/>
                    <a:lumOff val="15000"/>
                  </a:schemeClr>
                </a:solidFill>
              </a:rPr>
              <a:t>Start with the Retrospectives.</a:t>
            </a:r>
          </a:p>
        </p:txBody>
      </p:sp>
      <p:sp>
        <p:nvSpPr>
          <p:cNvPr id="38" name="Freeform: Shape 37">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CEBE899B-6771-B64A-839D-4960F9F8B8B6}"/>
              </a:ext>
            </a:extLst>
          </p:cNvPr>
          <p:cNvPicPr>
            <a:picLocks noGrp="1" noChangeAspect="1"/>
          </p:cNvPicPr>
          <p:nvPr>
            <p:ph idx="1"/>
          </p:nvPr>
        </p:nvPicPr>
        <p:blipFill>
          <a:blip r:embed="rId2"/>
          <a:stretch>
            <a:fillRect/>
          </a:stretch>
        </p:blipFill>
        <p:spPr>
          <a:xfrm>
            <a:off x="5980467" y="1001606"/>
            <a:ext cx="6100485" cy="4759113"/>
          </a:xfrm>
        </p:spPr>
      </p:pic>
    </p:spTree>
    <p:extLst>
      <p:ext uri="{BB962C8B-B14F-4D97-AF65-F5344CB8AC3E}">
        <p14:creationId xmlns:p14="http://schemas.microsoft.com/office/powerpoint/2010/main" val="2314431903"/>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2" name="Rectangle 2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E5F6715-C491-F04B-BA07-2F53E5670526}"/>
              </a:ext>
            </a:extLst>
          </p:cNvPr>
          <p:cNvSpPr>
            <a:spLocks noGrp="1"/>
          </p:cNvSpPr>
          <p:nvPr>
            <p:ph type="title"/>
          </p:nvPr>
        </p:nvSpPr>
        <p:spPr>
          <a:xfrm>
            <a:off x="677334" y="609599"/>
            <a:ext cx="4404820" cy="5545667"/>
          </a:xfrm>
        </p:spPr>
        <p:txBody>
          <a:bodyPr vert="horz" lIns="91440" tIns="45720" rIns="91440" bIns="45720" rtlCol="0" anchor="ctr">
            <a:normAutofit/>
          </a:bodyPr>
          <a:lstStyle/>
          <a:p>
            <a:r>
              <a:rPr lang="en-US" sz="3600" dirty="0">
                <a:solidFill>
                  <a:schemeClr val="tx1">
                    <a:lumMod val="85000"/>
                    <a:lumOff val="15000"/>
                  </a:schemeClr>
                </a:solidFill>
              </a:rPr>
              <a:t>Safe</a:t>
            </a:r>
            <a:br>
              <a:rPr lang="en-US" sz="3600" dirty="0">
                <a:solidFill>
                  <a:schemeClr val="tx1">
                    <a:lumMod val="85000"/>
                    <a:lumOff val="15000"/>
                  </a:schemeClr>
                </a:solidFill>
              </a:rPr>
            </a:br>
            <a:br>
              <a:rPr lang="en-US" sz="3600" dirty="0">
                <a:solidFill>
                  <a:schemeClr val="tx1">
                    <a:lumMod val="85000"/>
                    <a:lumOff val="15000"/>
                  </a:schemeClr>
                </a:solidFill>
              </a:rPr>
            </a:br>
            <a:r>
              <a:rPr lang="en-US" sz="3600" dirty="0">
                <a:solidFill>
                  <a:schemeClr val="tx1">
                    <a:lumMod val="85000"/>
                    <a:lumOff val="15000"/>
                  </a:schemeClr>
                </a:solidFill>
              </a:rPr>
              <a:t>Open</a:t>
            </a:r>
            <a:br>
              <a:rPr lang="en-US" sz="3600" dirty="0">
                <a:solidFill>
                  <a:schemeClr val="tx1">
                    <a:lumMod val="85000"/>
                    <a:lumOff val="15000"/>
                  </a:schemeClr>
                </a:solidFill>
              </a:rPr>
            </a:br>
            <a:br>
              <a:rPr lang="en-US" sz="3600" dirty="0">
                <a:solidFill>
                  <a:schemeClr val="tx1">
                    <a:lumMod val="85000"/>
                    <a:lumOff val="15000"/>
                  </a:schemeClr>
                </a:solidFill>
              </a:rPr>
            </a:br>
            <a:r>
              <a:rPr lang="en-US" sz="3600" dirty="0">
                <a:solidFill>
                  <a:schemeClr val="tx1">
                    <a:lumMod val="85000"/>
                    <a:lumOff val="15000"/>
                  </a:schemeClr>
                </a:solidFill>
              </a:rPr>
              <a:t>Focused on </a:t>
            </a:r>
            <a:br>
              <a:rPr lang="en-US" sz="3600" dirty="0">
                <a:solidFill>
                  <a:schemeClr val="tx1">
                    <a:lumMod val="85000"/>
                    <a:lumOff val="15000"/>
                  </a:schemeClr>
                </a:solidFill>
              </a:rPr>
            </a:br>
            <a:r>
              <a:rPr lang="en-US" sz="3600" i="1" dirty="0">
                <a:solidFill>
                  <a:schemeClr val="tx1">
                    <a:lumMod val="85000"/>
                    <a:lumOff val="15000"/>
                  </a:schemeClr>
                </a:solidFill>
              </a:rPr>
              <a:t>being</a:t>
            </a:r>
            <a:endParaRPr lang="en-US" sz="3600" dirty="0">
              <a:solidFill>
                <a:schemeClr val="tx1">
                  <a:lumMod val="85000"/>
                  <a:lumOff val="15000"/>
                </a:schemeClr>
              </a:solidFill>
            </a:endParaRPr>
          </a:p>
        </p:txBody>
      </p:sp>
      <p:sp>
        <p:nvSpPr>
          <p:cNvPr id="38" name="Freeform: Shape 37">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CEBE899B-6771-B64A-839D-4960F9F8B8B6}"/>
              </a:ext>
            </a:extLst>
          </p:cNvPr>
          <p:cNvPicPr>
            <a:picLocks noGrp="1" noChangeAspect="1"/>
          </p:cNvPicPr>
          <p:nvPr>
            <p:ph idx="1"/>
          </p:nvPr>
        </p:nvPicPr>
        <p:blipFill>
          <a:blip r:embed="rId2"/>
          <a:stretch>
            <a:fillRect/>
          </a:stretch>
        </p:blipFill>
        <p:spPr>
          <a:xfrm>
            <a:off x="5980467" y="1001606"/>
            <a:ext cx="6100485" cy="4759113"/>
          </a:xfrm>
        </p:spPr>
      </p:pic>
    </p:spTree>
    <p:extLst>
      <p:ext uri="{BB962C8B-B14F-4D97-AF65-F5344CB8AC3E}">
        <p14:creationId xmlns:p14="http://schemas.microsoft.com/office/powerpoint/2010/main" val="3175349096"/>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2" name="Rectangle 2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E5F6715-C491-F04B-BA07-2F53E5670526}"/>
              </a:ext>
            </a:extLst>
          </p:cNvPr>
          <p:cNvSpPr>
            <a:spLocks noGrp="1"/>
          </p:cNvSpPr>
          <p:nvPr>
            <p:ph type="title"/>
          </p:nvPr>
        </p:nvSpPr>
        <p:spPr>
          <a:xfrm>
            <a:off x="677334" y="609599"/>
            <a:ext cx="4404820" cy="5545667"/>
          </a:xfrm>
        </p:spPr>
        <p:txBody>
          <a:bodyPr vert="horz" lIns="91440" tIns="45720" rIns="91440" bIns="45720" rtlCol="0" anchor="ctr">
            <a:normAutofit/>
          </a:bodyPr>
          <a:lstStyle/>
          <a:p>
            <a:r>
              <a:rPr lang="en-US" sz="3600" dirty="0">
                <a:solidFill>
                  <a:schemeClr val="tx1">
                    <a:lumMod val="85000"/>
                    <a:lumOff val="15000"/>
                  </a:schemeClr>
                </a:solidFill>
              </a:rPr>
              <a:t>Do what you can</a:t>
            </a:r>
            <a:br>
              <a:rPr lang="en-US" sz="3600" dirty="0">
                <a:solidFill>
                  <a:schemeClr val="tx1">
                    <a:lumMod val="85000"/>
                    <a:lumOff val="15000"/>
                  </a:schemeClr>
                </a:solidFill>
              </a:rPr>
            </a:br>
            <a:br>
              <a:rPr lang="en-US" sz="3600" dirty="0">
                <a:solidFill>
                  <a:schemeClr val="tx1">
                    <a:lumMod val="85000"/>
                    <a:lumOff val="15000"/>
                  </a:schemeClr>
                </a:solidFill>
              </a:rPr>
            </a:br>
            <a:r>
              <a:rPr lang="en-US" sz="3600" dirty="0">
                <a:solidFill>
                  <a:schemeClr val="tx1">
                    <a:lumMod val="85000"/>
                    <a:lumOff val="15000"/>
                  </a:schemeClr>
                </a:solidFill>
              </a:rPr>
              <a:t>Ask for help</a:t>
            </a:r>
            <a:br>
              <a:rPr lang="en-US" sz="3600" dirty="0">
                <a:solidFill>
                  <a:schemeClr val="tx1">
                    <a:lumMod val="85000"/>
                    <a:lumOff val="15000"/>
                  </a:schemeClr>
                </a:solidFill>
              </a:rPr>
            </a:br>
            <a:br>
              <a:rPr lang="en-US" sz="3600" dirty="0">
                <a:solidFill>
                  <a:schemeClr val="tx1">
                    <a:lumMod val="85000"/>
                    <a:lumOff val="15000"/>
                  </a:schemeClr>
                </a:solidFill>
              </a:rPr>
            </a:br>
            <a:r>
              <a:rPr lang="en-US" sz="3600" dirty="0">
                <a:solidFill>
                  <a:schemeClr val="tx1">
                    <a:lumMod val="85000"/>
                    <a:lumOff val="15000"/>
                  </a:schemeClr>
                </a:solidFill>
              </a:rPr>
              <a:t>Publish upwards</a:t>
            </a:r>
          </a:p>
        </p:txBody>
      </p:sp>
      <p:sp>
        <p:nvSpPr>
          <p:cNvPr id="38" name="Freeform: Shape 37">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0FA4554A-15AE-6E47-B097-D5952A74CC3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B6C358A-CAF4-8B40-92ED-D3CF4098D874}"/>
              </a:ext>
            </a:extLst>
          </p:cNvPr>
          <p:cNvPicPr>
            <a:picLocks noChangeAspect="1"/>
          </p:cNvPicPr>
          <p:nvPr/>
        </p:nvPicPr>
        <p:blipFill>
          <a:blip r:embed="rId2"/>
          <a:stretch>
            <a:fillRect/>
          </a:stretch>
        </p:blipFill>
        <p:spPr>
          <a:xfrm>
            <a:off x="4597545" y="1265777"/>
            <a:ext cx="7509525" cy="4317977"/>
          </a:xfrm>
          <a:prstGeom prst="rect">
            <a:avLst/>
          </a:prstGeom>
        </p:spPr>
      </p:pic>
    </p:spTree>
    <p:extLst>
      <p:ext uri="{BB962C8B-B14F-4D97-AF65-F5344CB8AC3E}">
        <p14:creationId xmlns:p14="http://schemas.microsoft.com/office/powerpoint/2010/main" val="376484885"/>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9372249-0F41-EB45-940C-9F3CD5F64809}"/>
              </a:ext>
            </a:extLst>
          </p:cNvPr>
          <p:cNvSpPr/>
          <p:nvPr/>
        </p:nvSpPr>
        <p:spPr>
          <a:xfrm>
            <a:off x="642938" y="2271711"/>
            <a:ext cx="9315450" cy="1200329"/>
          </a:xfrm>
          <a:prstGeom prst="rect">
            <a:avLst/>
          </a:prstGeom>
        </p:spPr>
        <p:txBody>
          <a:bodyPr wrap="square">
            <a:spAutoFit/>
          </a:bodyPr>
          <a:lstStyle/>
          <a:p>
            <a:r>
              <a:rPr lang="en-US" sz="3600" i="1" dirty="0"/>
              <a:t>“Resistance is simply a valid concern, poorly delivered.” - Anonymous</a:t>
            </a:r>
            <a:endParaRPr lang="en-US" sz="3600" b="1" dirty="0"/>
          </a:p>
        </p:txBody>
      </p:sp>
    </p:spTree>
    <p:extLst>
      <p:ext uri="{BB962C8B-B14F-4D97-AF65-F5344CB8AC3E}">
        <p14:creationId xmlns:p14="http://schemas.microsoft.com/office/powerpoint/2010/main" val="695407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6" name="Straight Connector 25">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6" name="Rectangle 35">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18BEB50D-D3BE-FA45-BF10-522319576DEC}"/>
              </a:ext>
            </a:extLst>
          </p:cNvPr>
          <p:cNvPicPr>
            <a:picLocks noGrp="1" noChangeAspect="1"/>
          </p:cNvPicPr>
          <p:nvPr>
            <p:ph idx="1"/>
          </p:nvPr>
        </p:nvPicPr>
        <p:blipFill rotWithShape="1">
          <a:blip r:embed="rId2"/>
          <a:srcRect r="1" b="2462"/>
          <a:stretch/>
        </p:blipFill>
        <p:spPr>
          <a:xfrm>
            <a:off x="403294" y="492181"/>
            <a:ext cx="11385412" cy="5977305"/>
          </a:xfrm>
          <a:prstGeom prst="rect">
            <a:avLst/>
          </a:prstGeom>
        </p:spPr>
      </p:pic>
      <p:sp>
        <p:nvSpPr>
          <p:cNvPr id="7" name="TextBox 6">
            <a:extLst>
              <a:ext uri="{FF2B5EF4-FFF2-40B4-BE49-F238E27FC236}">
                <a16:creationId xmlns:a16="http://schemas.microsoft.com/office/drawing/2014/main" id="{BB28ADCE-59F8-7341-8F95-D50E464F2BB0}"/>
              </a:ext>
            </a:extLst>
          </p:cNvPr>
          <p:cNvSpPr txBox="1"/>
          <p:nvPr/>
        </p:nvSpPr>
        <p:spPr>
          <a:xfrm>
            <a:off x="400120" y="480060"/>
            <a:ext cx="11388586" cy="1569660"/>
          </a:xfrm>
          <a:prstGeom prst="rect">
            <a:avLst/>
          </a:prstGeom>
          <a:solidFill>
            <a:schemeClr val="tx2">
              <a:alpha val="80000"/>
            </a:schemeClr>
          </a:solidFill>
        </p:spPr>
        <p:txBody>
          <a:bodyPr wrap="square" rtlCol="0">
            <a:spAutoFit/>
          </a:bodyPr>
          <a:lstStyle/>
          <a:p>
            <a:pPr algn="ctr"/>
            <a:r>
              <a:rPr lang="en-US" sz="4800" dirty="0">
                <a:solidFill>
                  <a:schemeClr val="bg2"/>
                </a:solidFill>
              </a:rPr>
              <a:t>Find your voice </a:t>
            </a:r>
          </a:p>
          <a:p>
            <a:pPr algn="ctr"/>
            <a:r>
              <a:rPr lang="en-US" sz="4800" dirty="0">
                <a:solidFill>
                  <a:schemeClr val="bg2"/>
                </a:solidFill>
              </a:rPr>
              <a:t>Help others find theirs</a:t>
            </a:r>
          </a:p>
        </p:txBody>
      </p:sp>
    </p:spTree>
    <p:extLst>
      <p:ext uri="{BB962C8B-B14F-4D97-AF65-F5344CB8AC3E}">
        <p14:creationId xmlns:p14="http://schemas.microsoft.com/office/powerpoint/2010/main" val="34805431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3" name="Straight Connector 72">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5"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76">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80">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Isosceles Triangle 81">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84" name="Rectangle 83">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AF446B-5857-544D-976F-A4249556B5E6}"/>
              </a:ext>
            </a:extLst>
          </p:cNvPr>
          <p:cNvSpPr>
            <a:spLocks noGrp="1"/>
          </p:cNvSpPr>
          <p:nvPr>
            <p:ph type="title"/>
          </p:nvPr>
        </p:nvSpPr>
        <p:spPr>
          <a:xfrm>
            <a:off x="270765" y="1378252"/>
            <a:ext cx="3547581" cy="4093028"/>
          </a:xfrm>
        </p:spPr>
        <p:txBody>
          <a:bodyPr vert="horz" lIns="91440" tIns="45720" rIns="91440" bIns="45720" rtlCol="0" anchor="ctr">
            <a:normAutofit/>
          </a:bodyPr>
          <a:lstStyle/>
          <a:p>
            <a:r>
              <a:rPr lang="en-US" sz="4400" dirty="0"/>
              <a:t>Scrum Values</a:t>
            </a:r>
          </a:p>
        </p:txBody>
      </p:sp>
      <p:grpSp>
        <p:nvGrpSpPr>
          <p:cNvPr id="86" name="Group 85">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87" name="Straight Connector 86">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89"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1" name="Isosceles Triangle 90">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3"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5" name="Isosceles Triangle 94">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97" name="Rectangle 96">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Diagram 6">
            <a:extLst>
              <a:ext uri="{FF2B5EF4-FFF2-40B4-BE49-F238E27FC236}">
                <a16:creationId xmlns:a16="http://schemas.microsoft.com/office/drawing/2014/main" id="{84A49FA1-0E3A-4144-B07D-961449FDF73D}"/>
              </a:ext>
            </a:extLst>
          </p:cNvPr>
          <p:cNvGraphicFramePr/>
          <p:nvPr/>
        </p:nvGraphicFramePr>
        <p:xfrm>
          <a:off x="5482962" y="934975"/>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2760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6" name="Straight Connector 25">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6" name="Rectangle 35">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0D0D17-CC87-0A4A-880B-D04D7B3BD20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70A46DF-B2D8-B547-A87A-143182C08D9C}"/>
              </a:ext>
            </a:extLst>
          </p:cNvPr>
          <p:cNvPicPr>
            <a:picLocks noChangeAspect="1"/>
          </p:cNvPicPr>
          <p:nvPr/>
        </p:nvPicPr>
        <p:blipFill>
          <a:blip r:embed="rId2"/>
          <a:stretch>
            <a:fillRect/>
          </a:stretch>
        </p:blipFill>
        <p:spPr>
          <a:xfrm>
            <a:off x="-3176" y="480060"/>
            <a:ext cx="12192000" cy="6049828"/>
          </a:xfrm>
          <a:prstGeom prst="rect">
            <a:avLst/>
          </a:prstGeom>
        </p:spPr>
      </p:pic>
      <p:sp>
        <p:nvSpPr>
          <p:cNvPr id="7" name="TextBox 6">
            <a:extLst>
              <a:ext uri="{FF2B5EF4-FFF2-40B4-BE49-F238E27FC236}">
                <a16:creationId xmlns:a16="http://schemas.microsoft.com/office/drawing/2014/main" id="{BB28ADCE-59F8-7341-8F95-D50E464F2BB0}"/>
              </a:ext>
            </a:extLst>
          </p:cNvPr>
          <p:cNvSpPr txBox="1"/>
          <p:nvPr/>
        </p:nvSpPr>
        <p:spPr>
          <a:xfrm>
            <a:off x="0" y="480060"/>
            <a:ext cx="12188824" cy="830997"/>
          </a:xfrm>
          <a:prstGeom prst="rect">
            <a:avLst/>
          </a:prstGeom>
          <a:solidFill>
            <a:schemeClr val="tx2">
              <a:alpha val="80000"/>
            </a:schemeClr>
          </a:solidFill>
        </p:spPr>
        <p:txBody>
          <a:bodyPr wrap="square" rtlCol="0">
            <a:spAutoFit/>
          </a:bodyPr>
          <a:lstStyle/>
          <a:p>
            <a:pPr algn="ctr"/>
            <a:r>
              <a:rPr lang="en-US" sz="4800" dirty="0">
                <a:solidFill>
                  <a:schemeClr val="bg2"/>
                </a:solidFill>
              </a:rPr>
              <a:t>Unleash the Power of </a:t>
            </a:r>
            <a:r>
              <a:rPr lang="en-US" sz="4800" strike="sngStrike" dirty="0">
                <a:solidFill>
                  <a:schemeClr val="bg2"/>
                </a:solidFill>
              </a:rPr>
              <a:t>Scrum</a:t>
            </a:r>
            <a:r>
              <a:rPr lang="en-US" sz="4800" dirty="0">
                <a:solidFill>
                  <a:schemeClr val="bg2"/>
                </a:solidFill>
              </a:rPr>
              <a:t> People!</a:t>
            </a:r>
          </a:p>
        </p:txBody>
      </p:sp>
    </p:spTree>
    <p:extLst>
      <p:ext uri="{BB962C8B-B14F-4D97-AF65-F5344CB8AC3E}">
        <p14:creationId xmlns:p14="http://schemas.microsoft.com/office/powerpoint/2010/main" val="3707608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2" name="Group 10">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CE010861-552A-4A7E-972C-B77703065F28}"/>
              </a:ext>
            </a:extLst>
          </p:cNvPr>
          <p:cNvSpPr>
            <a:spLocks noGrp="1"/>
          </p:cNvSpPr>
          <p:nvPr>
            <p:ph type="title"/>
          </p:nvPr>
        </p:nvSpPr>
        <p:spPr>
          <a:xfrm>
            <a:off x="5536734" y="609600"/>
            <a:ext cx="3737268" cy="1320800"/>
          </a:xfrm>
        </p:spPr>
        <p:txBody>
          <a:bodyPr vert="horz" lIns="91440" tIns="45720" rIns="91440" bIns="45720" rtlCol="0" anchor="t">
            <a:normAutofit/>
          </a:bodyPr>
          <a:lstStyle/>
          <a:p>
            <a:pPr algn="ctr"/>
            <a:r>
              <a:rPr lang="en-US" sz="3600" dirty="0"/>
              <a:t>Jason Knight</a:t>
            </a:r>
          </a:p>
        </p:txBody>
      </p:sp>
      <p:pic>
        <p:nvPicPr>
          <p:cNvPr id="6" name="Picture 6" descr="A person wearing glasses and smiling at the camera&#10;&#10;Description generated with very high confidence">
            <a:extLst>
              <a:ext uri="{FF2B5EF4-FFF2-40B4-BE49-F238E27FC236}">
                <a16:creationId xmlns:a16="http://schemas.microsoft.com/office/drawing/2014/main" id="{4B4B8DED-5F1F-4E2F-AD4C-91E745034DFF}"/>
              </a:ext>
            </a:extLst>
          </p:cNvPr>
          <p:cNvPicPr>
            <a:picLocks noGrp="1" noChangeAspect="1"/>
          </p:cNvPicPr>
          <p:nvPr>
            <p:ph idx="1"/>
          </p:nvPr>
        </p:nvPicPr>
        <p:blipFill rotWithShape="1">
          <a:blip r:embed="rId3"/>
          <a:srcRect l="10792" r="10542"/>
          <a:stretch/>
        </p:blipFill>
        <p:spPr>
          <a:xfrm>
            <a:off x="2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53" name="Isosceles Triangle 22">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22" name="Group 21">
            <a:extLst>
              <a:ext uri="{FF2B5EF4-FFF2-40B4-BE49-F238E27FC236}">
                <a16:creationId xmlns:a16="http://schemas.microsoft.com/office/drawing/2014/main" id="{3741BAB7-D2D9-8549-9A68-654BF8DE9617}"/>
              </a:ext>
            </a:extLst>
          </p:cNvPr>
          <p:cNvGrpSpPr/>
          <p:nvPr/>
        </p:nvGrpSpPr>
        <p:grpSpPr>
          <a:xfrm>
            <a:off x="4815839" y="1588595"/>
            <a:ext cx="5247309" cy="4849209"/>
            <a:chOff x="4592150" y="1448560"/>
            <a:chExt cx="5708883" cy="5229813"/>
          </a:xfrm>
        </p:grpSpPr>
        <p:pic>
          <p:nvPicPr>
            <p:cNvPr id="8" name="Picture 7">
              <a:extLst>
                <a:ext uri="{FF2B5EF4-FFF2-40B4-BE49-F238E27FC236}">
                  <a16:creationId xmlns:a16="http://schemas.microsoft.com/office/drawing/2014/main" id="{72402589-53E5-474C-A9A0-776F8B4DF917}"/>
                </a:ext>
              </a:extLst>
            </p:cNvPr>
            <p:cNvPicPr>
              <a:picLocks noChangeAspect="1"/>
            </p:cNvPicPr>
            <p:nvPr/>
          </p:nvPicPr>
          <p:blipFill>
            <a:blip r:embed="rId4"/>
            <a:stretch>
              <a:fillRect/>
            </a:stretch>
          </p:blipFill>
          <p:spPr>
            <a:xfrm>
              <a:off x="6312630" y="1448560"/>
              <a:ext cx="2351214" cy="3191608"/>
            </a:xfrm>
            <a:prstGeom prst="rect">
              <a:avLst/>
            </a:prstGeom>
          </p:spPr>
        </p:pic>
        <p:grpSp>
          <p:nvGrpSpPr>
            <p:cNvPr id="10" name="Group 9">
              <a:extLst>
                <a:ext uri="{FF2B5EF4-FFF2-40B4-BE49-F238E27FC236}">
                  <a16:creationId xmlns:a16="http://schemas.microsoft.com/office/drawing/2014/main" id="{9221AD71-5508-1A48-BDF4-6E692743C4F3}"/>
                </a:ext>
              </a:extLst>
            </p:cNvPr>
            <p:cNvGrpSpPr/>
            <p:nvPr/>
          </p:nvGrpSpPr>
          <p:grpSpPr>
            <a:xfrm>
              <a:off x="4592150" y="4685941"/>
              <a:ext cx="5708883" cy="1992432"/>
              <a:chOff x="4592150" y="4685941"/>
              <a:chExt cx="5708883" cy="1992432"/>
            </a:xfrm>
          </p:grpSpPr>
          <p:pic>
            <p:nvPicPr>
              <p:cNvPr id="4" name="Picture 3">
                <a:extLst>
                  <a:ext uri="{FF2B5EF4-FFF2-40B4-BE49-F238E27FC236}">
                    <a16:creationId xmlns:a16="http://schemas.microsoft.com/office/drawing/2014/main" id="{364AACAD-8122-9E40-AB31-83A661A0A2D9}"/>
                  </a:ext>
                </a:extLst>
              </p:cNvPr>
              <p:cNvPicPr>
                <a:picLocks noChangeAspect="1"/>
              </p:cNvPicPr>
              <p:nvPr/>
            </p:nvPicPr>
            <p:blipFill>
              <a:blip r:embed="rId5"/>
              <a:stretch>
                <a:fillRect/>
              </a:stretch>
            </p:blipFill>
            <p:spPr>
              <a:xfrm>
                <a:off x="6804449" y="4753821"/>
                <a:ext cx="1366060" cy="1906588"/>
              </a:xfrm>
              <a:prstGeom prst="rect">
                <a:avLst/>
              </a:prstGeom>
            </p:spPr>
          </p:pic>
          <p:pic>
            <p:nvPicPr>
              <p:cNvPr id="7" name="Picture 6">
                <a:extLst>
                  <a:ext uri="{FF2B5EF4-FFF2-40B4-BE49-F238E27FC236}">
                    <a16:creationId xmlns:a16="http://schemas.microsoft.com/office/drawing/2014/main" id="{F7D545A4-B624-7743-8C4E-BF7C8ACDBC4D}"/>
                  </a:ext>
                </a:extLst>
              </p:cNvPr>
              <p:cNvPicPr>
                <a:picLocks noChangeAspect="1"/>
              </p:cNvPicPr>
              <p:nvPr/>
            </p:nvPicPr>
            <p:blipFill>
              <a:blip r:embed="rId6"/>
              <a:stretch>
                <a:fillRect/>
              </a:stretch>
            </p:blipFill>
            <p:spPr>
              <a:xfrm>
                <a:off x="4592150" y="4761437"/>
                <a:ext cx="1915447" cy="1899682"/>
              </a:xfrm>
              <a:prstGeom prst="rect">
                <a:avLst/>
              </a:prstGeom>
            </p:spPr>
          </p:pic>
          <p:pic>
            <p:nvPicPr>
              <p:cNvPr id="9" name="Picture 8">
                <a:extLst>
                  <a:ext uri="{FF2B5EF4-FFF2-40B4-BE49-F238E27FC236}">
                    <a16:creationId xmlns:a16="http://schemas.microsoft.com/office/drawing/2014/main" id="{2D64D9D6-3948-E044-9A6D-0027A4609EE6}"/>
                  </a:ext>
                </a:extLst>
              </p:cNvPr>
              <p:cNvPicPr>
                <a:picLocks noChangeAspect="1"/>
              </p:cNvPicPr>
              <p:nvPr/>
            </p:nvPicPr>
            <p:blipFill>
              <a:blip r:embed="rId7"/>
              <a:stretch>
                <a:fillRect/>
              </a:stretch>
            </p:blipFill>
            <p:spPr>
              <a:xfrm>
                <a:off x="8467360" y="4685941"/>
                <a:ext cx="1833673" cy="1992432"/>
              </a:xfrm>
              <a:prstGeom prst="rect">
                <a:avLst/>
              </a:prstGeom>
            </p:spPr>
          </p:pic>
        </p:grpSp>
      </p:grpSp>
    </p:spTree>
    <p:extLst>
      <p:ext uri="{BB962C8B-B14F-4D97-AF65-F5344CB8AC3E}">
        <p14:creationId xmlns:p14="http://schemas.microsoft.com/office/powerpoint/2010/main" val="102787343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3" name="Straight Connector 72">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5"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76">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80">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Isosceles Triangle 81">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84" name="Rectangle 83">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AF446B-5857-544D-976F-A4249556B5E6}"/>
              </a:ext>
            </a:extLst>
          </p:cNvPr>
          <p:cNvSpPr>
            <a:spLocks noGrp="1"/>
          </p:cNvSpPr>
          <p:nvPr>
            <p:ph type="title"/>
          </p:nvPr>
        </p:nvSpPr>
        <p:spPr>
          <a:xfrm>
            <a:off x="270765" y="1378252"/>
            <a:ext cx="3547581" cy="4093028"/>
          </a:xfrm>
        </p:spPr>
        <p:txBody>
          <a:bodyPr vert="horz" lIns="91440" tIns="45720" rIns="91440" bIns="45720" rtlCol="0" anchor="ctr">
            <a:normAutofit/>
          </a:bodyPr>
          <a:lstStyle/>
          <a:p>
            <a:r>
              <a:rPr lang="en-US" sz="4400" dirty="0"/>
              <a:t>Scrum Values</a:t>
            </a:r>
          </a:p>
        </p:txBody>
      </p:sp>
      <p:grpSp>
        <p:nvGrpSpPr>
          <p:cNvPr id="86" name="Group 85">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87" name="Straight Connector 86">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89"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1" name="Isosceles Triangle 90">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3"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5" name="Isosceles Triangle 94">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97" name="Rectangle 96">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Diagram 6">
            <a:extLst>
              <a:ext uri="{FF2B5EF4-FFF2-40B4-BE49-F238E27FC236}">
                <a16:creationId xmlns:a16="http://schemas.microsoft.com/office/drawing/2014/main" id="{84A49FA1-0E3A-4144-B07D-961449FDF73D}"/>
              </a:ext>
            </a:extLst>
          </p:cNvPr>
          <p:cNvGraphicFramePr/>
          <p:nvPr>
            <p:extLst>
              <p:ext uri="{D42A27DB-BD31-4B8C-83A1-F6EECF244321}">
                <p14:modId xmlns:p14="http://schemas.microsoft.com/office/powerpoint/2010/main" val="1105103714"/>
              </p:ext>
            </p:extLst>
          </p:nvPr>
        </p:nvGraphicFramePr>
        <p:xfrm>
          <a:off x="5482962" y="934975"/>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8385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4" name="Rectangle 23">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7" name="Straight Connector 26">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7" name="Rectangle 36">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Content Placeholder 35" descr="Scrum Framework Image From Scrum.org - TheScrumMaster.co.uk">
            <a:extLst>
              <a:ext uri="{FF2B5EF4-FFF2-40B4-BE49-F238E27FC236}">
                <a16:creationId xmlns:a16="http://schemas.microsoft.com/office/drawing/2014/main" id="{36337950-DC9C-C140-8C6E-958396BDAD85}"/>
              </a:ext>
            </a:extLst>
          </p:cNvPr>
          <p:cNvPicPr>
            <a:picLocks noGrp="1" noChangeAspect="1"/>
          </p:cNvPicPr>
          <p:nvPr>
            <p:ph idx="1"/>
          </p:nvPr>
        </p:nvPicPr>
        <p:blipFill>
          <a:blip r:embed="rId4"/>
          <a:stretch>
            <a:fillRect/>
          </a:stretch>
        </p:blipFill>
        <p:spPr>
          <a:xfrm>
            <a:off x="659320" y="558143"/>
            <a:ext cx="10870311" cy="5819797"/>
          </a:xfrm>
        </p:spPr>
      </p:pic>
      <p:sp>
        <p:nvSpPr>
          <p:cNvPr id="2" name="Donut 1">
            <a:extLst>
              <a:ext uri="{FF2B5EF4-FFF2-40B4-BE49-F238E27FC236}">
                <a16:creationId xmlns:a16="http://schemas.microsoft.com/office/drawing/2014/main" id="{AE5C30AE-B18C-E348-8DAE-C4B3CFE387B0}"/>
              </a:ext>
            </a:extLst>
          </p:cNvPr>
          <p:cNvSpPr/>
          <p:nvPr/>
        </p:nvSpPr>
        <p:spPr>
          <a:xfrm>
            <a:off x="4829174" y="1357313"/>
            <a:ext cx="1728787" cy="1504950"/>
          </a:xfrm>
          <a:prstGeom prst="donut">
            <a:avLst>
              <a:gd name="adj" fmla="val 6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Donut 37">
            <a:extLst>
              <a:ext uri="{FF2B5EF4-FFF2-40B4-BE49-F238E27FC236}">
                <a16:creationId xmlns:a16="http://schemas.microsoft.com/office/drawing/2014/main" id="{B4F32B49-87BD-BB43-A592-1F2912FBE958}"/>
              </a:ext>
            </a:extLst>
          </p:cNvPr>
          <p:cNvSpPr/>
          <p:nvPr/>
        </p:nvSpPr>
        <p:spPr>
          <a:xfrm>
            <a:off x="6919108" y="2395538"/>
            <a:ext cx="1728787" cy="1504950"/>
          </a:xfrm>
          <a:prstGeom prst="donut">
            <a:avLst>
              <a:gd name="adj" fmla="val 6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Donut 38">
            <a:extLst>
              <a:ext uri="{FF2B5EF4-FFF2-40B4-BE49-F238E27FC236}">
                <a16:creationId xmlns:a16="http://schemas.microsoft.com/office/drawing/2014/main" id="{A0C73CF3-9D42-794C-A215-E7C7DE0F0BD0}"/>
              </a:ext>
            </a:extLst>
          </p:cNvPr>
          <p:cNvSpPr/>
          <p:nvPr/>
        </p:nvSpPr>
        <p:spPr>
          <a:xfrm>
            <a:off x="8667910" y="3900488"/>
            <a:ext cx="1728787" cy="1504950"/>
          </a:xfrm>
          <a:prstGeom prst="donut">
            <a:avLst>
              <a:gd name="adj" fmla="val 6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Donut 39">
            <a:extLst>
              <a:ext uri="{FF2B5EF4-FFF2-40B4-BE49-F238E27FC236}">
                <a16:creationId xmlns:a16="http://schemas.microsoft.com/office/drawing/2014/main" id="{7C195AF0-F654-6B42-BBEA-1A7E0D8CB2A3}"/>
              </a:ext>
            </a:extLst>
          </p:cNvPr>
          <p:cNvSpPr/>
          <p:nvPr/>
        </p:nvSpPr>
        <p:spPr>
          <a:xfrm>
            <a:off x="2128876" y="3900488"/>
            <a:ext cx="1728787" cy="1504950"/>
          </a:xfrm>
          <a:prstGeom prst="donut">
            <a:avLst>
              <a:gd name="adj" fmla="val 6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2699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dissolve">
                                      <p:cBhvr>
                                        <p:cTn id="13" dur="500"/>
                                        <p:tgtEl>
                                          <p:spTgt spid="3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dissolve">
                                      <p:cBhvr>
                                        <p:cTn id="1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8" grpId="0" animBg="1"/>
      <p:bldP spid="39"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4" name="Rectangle 23">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7" name="Straight Connector 26">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7" name="Rectangle 36">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A78BFA81-38EF-934C-AC5C-F7F98B828EE6}"/>
              </a:ext>
            </a:extLst>
          </p:cNvPr>
          <p:cNvPicPr>
            <a:picLocks noGrp="1" noChangeAspect="1"/>
          </p:cNvPicPr>
          <p:nvPr>
            <p:ph idx="1"/>
          </p:nvPr>
        </p:nvPicPr>
        <p:blipFill>
          <a:blip r:embed="rId4"/>
          <a:stretch>
            <a:fillRect/>
          </a:stretch>
        </p:blipFill>
        <p:spPr>
          <a:xfrm>
            <a:off x="2766871" y="480060"/>
            <a:ext cx="6655210" cy="5929187"/>
          </a:xfrm>
        </p:spPr>
      </p:pic>
    </p:spTree>
    <p:extLst>
      <p:ext uri="{BB962C8B-B14F-4D97-AF65-F5344CB8AC3E}">
        <p14:creationId xmlns:p14="http://schemas.microsoft.com/office/powerpoint/2010/main" val="4180926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9372249-0F41-EB45-940C-9F3CD5F64809}"/>
              </a:ext>
            </a:extLst>
          </p:cNvPr>
          <p:cNvSpPr/>
          <p:nvPr/>
        </p:nvSpPr>
        <p:spPr>
          <a:xfrm>
            <a:off x="215234" y="250723"/>
            <a:ext cx="9315450" cy="1754326"/>
          </a:xfrm>
          <a:prstGeom prst="rect">
            <a:avLst/>
          </a:prstGeom>
        </p:spPr>
        <p:txBody>
          <a:bodyPr wrap="square">
            <a:spAutoFit/>
          </a:bodyPr>
          <a:lstStyle/>
          <a:p>
            <a:r>
              <a:rPr lang="en-US" sz="3600" i="1" dirty="0"/>
              <a:t>“Experience is the hardest kind of teacher. It gives you the test first and the lesson afterward.” </a:t>
            </a:r>
            <a:r>
              <a:rPr lang="en-US" sz="3600" b="1" dirty="0"/>
              <a:t>— Oscar Wilde</a:t>
            </a:r>
            <a:endParaRPr lang="en-US" sz="3600" dirty="0"/>
          </a:p>
        </p:txBody>
      </p:sp>
      <p:pic>
        <p:nvPicPr>
          <p:cNvPr id="3" name="Picture 2" descr="A person talking on a cell phone&#13;&#10;&#13;&#10;Description automatically generated">
            <a:extLst>
              <a:ext uri="{FF2B5EF4-FFF2-40B4-BE49-F238E27FC236}">
                <a16:creationId xmlns:a16="http://schemas.microsoft.com/office/drawing/2014/main" id="{D7808638-25E4-184B-B354-2C9D89BFE475}"/>
              </a:ext>
            </a:extLst>
          </p:cNvPr>
          <p:cNvPicPr>
            <a:picLocks noChangeAspect="1"/>
          </p:cNvPicPr>
          <p:nvPr/>
        </p:nvPicPr>
        <p:blipFill>
          <a:blip r:embed="rId3"/>
          <a:stretch>
            <a:fillRect/>
          </a:stretch>
        </p:blipFill>
        <p:spPr>
          <a:xfrm>
            <a:off x="2127234" y="2296963"/>
            <a:ext cx="5491449" cy="4118587"/>
          </a:xfrm>
          <a:prstGeom prst="rect">
            <a:avLst/>
          </a:prstGeom>
        </p:spPr>
      </p:pic>
    </p:spTree>
    <p:extLst>
      <p:ext uri="{BB962C8B-B14F-4D97-AF65-F5344CB8AC3E}">
        <p14:creationId xmlns:p14="http://schemas.microsoft.com/office/powerpoint/2010/main" val="384832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073AFA4-1E3C-E644-A92A-21669A3FBD66}"/>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8CB7E9E8-01E2-EB45-B5FE-E2C51A834D2E}"/>
              </a:ext>
            </a:extLst>
          </p:cNvPr>
          <p:cNvPicPr>
            <a:picLocks noChangeAspect="1"/>
          </p:cNvPicPr>
          <p:nvPr/>
        </p:nvPicPr>
        <p:blipFill>
          <a:blip r:embed="rId3"/>
          <a:stretch>
            <a:fillRect/>
          </a:stretch>
        </p:blipFill>
        <p:spPr>
          <a:xfrm>
            <a:off x="272876" y="242886"/>
            <a:ext cx="9144000" cy="5486400"/>
          </a:xfrm>
          <a:prstGeom prst="rect">
            <a:avLst/>
          </a:prstGeom>
        </p:spPr>
      </p:pic>
    </p:spTree>
    <p:extLst>
      <p:ext uri="{BB962C8B-B14F-4D97-AF65-F5344CB8AC3E}">
        <p14:creationId xmlns:p14="http://schemas.microsoft.com/office/powerpoint/2010/main" val="99022428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{4AEFD030-F3DE-EF41-B812-15C77213460F}tf10001060</Template>
  <TotalTime>5062</TotalTime>
  <Words>1801</Words>
  <Application>Microsoft Macintosh PowerPoint</Application>
  <PresentationFormat>Widescreen</PresentationFormat>
  <Paragraphs>230</Paragraphs>
  <Slides>37</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Trebuchet MS</vt:lpstr>
      <vt:lpstr>Wingdings 3</vt:lpstr>
      <vt:lpstr>Facet</vt:lpstr>
      <vt:lpstr>Scrum Unleashed</vt:lpstr>
      <vt:lpstr>Jason Knight</vt:lpstr>
      <vt:lpstr>Jason Knight</vt:lpstr>
      <vt:lpstr>Jason Knight</vt:lpstr>
      <vt:lpstr>Scrum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 #1: Conditioned to Fear Failure</vt:lpstr>
      <vt:lpstr>Avoid Failures at All Costs</vt:lpstr>
      <vt:lpstr>Denise  Jacobs</vt:lpstr>
      <vt:lpstr>Lesson #2: Our Inner Critic is the Enemy of Agility</vt:lpstr>
      <vt:lpstr>Lesson #2 Our Inner Critic is the Enemy of Agility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Whoa, not so fast.</vt:lpstr>
      <vt:lpstr>Lesson #3: Practicing the Scrum Values may require an internal shift.</vt:lpstr>
      <vt:lpstr>Decide</vt:lpstr>
      <vt:lpstr>PowerPoint Presentation</vt:lpstr>
      <vt:lpstr>Create The Space You and Your Teams Need.  Start with the Retrospectives.</vt:lpstr>
      <vt:lpstr>Safe  Open  Focused on  being</vt:lpstr>
      <vt:lpstr>Do what you can  Ask for help  Publish upwards</vt:lpstr>
      <vt:lpstr>PowerPoint Presentation</vt:lpstr>
      <vt:lpstr>PowerPoint Presentation</vt:lpstr>
      <vt:lpstr>Scrum Values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Scrum Unleashed</dc:title>
  <dc:creator>Jason Knight</dc:creator>
  <cp:lastModifiedBy>Jason Knight</cp:lastModifiedBy>
  <cp:revision>10</cp:revision>
  <cp:lastPrinted>2018-10-12T01:16:53Z</cp:lastPrinted>
  <dcterms:created xsi:type="dcterms:W3CDTF">2018-09-11T21:58:07Z</dcterms:created>
  <dcterms:modified xsi:type="dcterms:W3CDTF">2018-10-24T00:29:57Z</dcterms:modified>
</cp:coreProperties>
</file>